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64"/>
  </p:notesMasterIdLst>
  <p:sldIdLst>
    <p:sldId id="256" r:id="rId2"/>
    <p:sldId id="296" r:id="rId3"/>
    <p:sldId id="297" r:id="rId4"/>
    <p:sldId id="298" r:id="rId5"/>
    <p:sldId id="299" r:id="rId6"/>
    <p:sldId id="301" r:id="rId7"/>
    <p:sldId id="303" r:id="rId8"/>
    <p:sldId id="307" r:id="rId9"/>
    <p:sldId id="304" r:id="rId10"/>
    <p:sldId id="302" r:id="rId11"/>
    <p:sldId id="306" r:id="rId12"/>
    <p:sldId id="305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55" r:id="rId22"/>
    <p:sldId id="356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5" r:id="rId31"/>
    <p:sldId id="357" r:id="rId32"/>
    <p:sldId id="300" r:id="rId33"/>
    <p:sldId id="326" r:id="rId34"/>
    <p:sldId id="324" r:id="rId35"/>
    <p:sldId id="327" r:id="rId36"/>
    <p:sldId id="329" r:id="rId37"/>
    <p:sldId id="330" r:id="rId38"/>
    <p:sldId id="328" r:id="rId39"/>
    <p:sldId id="331" r:id="rId40"/>
    <p:sldId id="332" r:id="rId41"/>
    <p:sldId id="333" r:id="rId42"/>
    <p:sldId id="343" r:id="rId43"/>
    <p:sldId id="344" r:id="rId44"/>
    <p:sldId id="334" r:id="rId45"/>
    <p:sldId id="335" r:id="rId46"/>
    <p:sldId id="338" r:id="rId47"/>
    <p:sldId id="339" r:id="rId48"/>
    <p:sldId id="340" r:id="rId49"/>
    <p:sldId id="342" r:id="rId50"/>
    <p:sldId id="345" r:id="rId51"/>
    <p:sldId id="341" r:id="rId52"/>
    <p:sldId id="347" r:id="rId53"/>
    <p:sldId id="349" r:id="rId54"/>
    <p:sldId id="348" r:id="rId55"/>
    <p:sldId id="353" r:id="rId56"/>
    <p:sldId id="351" r:id="rId57"/>
    <p:sldId id="354" r:id="rId58"/>
    <p:sldId id="358" r:id="rId59"/>
    <p:sldId id="352" r:id="rId60"/>
    <p:sldId id="350" r:id="rId61"/>
    <p:sldId id="265" r:id="rId62"/>
    <p:sldId id="336" r:id="rId63"/>
  </p:sldIdLst>
  <p:sldSz cx="9144000" cy="5143500" type="screen16x9"/>
  <p:notesSz cx="6858000" cy="9144000"/>
  <p:embeddedFontLst>
    <p:embeddedFont>
      <p:font typeface="Albert Sans" panose="020B060402020202020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DM Sans" panose="020B0604020202020204" charset="0"/>
      <p:regular r:id="rId73"/>
      <p:bold r:id="rId74"/>
      <p:italic r:id="rId75"/>
      <p:boldItalic r:id="rId76"/>
    </p:embeddedFont>
    <p:embeddedFont>
      <p:font typeface="Lato" panose="020F0502020204030203" pitchFamily="34" charset="0"/>
      <p:regular r:id="rId77"/>
      <p:bold r:id="rId78"/>
      <p:italic r:id="rId79"/>
      <p:boldItalic r:id="rId80"/>
    </p:embeddedFont>
    <p:embeddedFont>
      <p:font typeface="Mulish" panose="020B0604020202020204" charset="0"/>
      <p:regular r:id="rId81"/>
      <p:bold r:id="rId82"/>
      <p:italic r:id="rId83"/>
      <p:boldItalic r:id="rId84"/>
    </p:embeddedFont>
    <p:embeddedFont>
      <p:font typeface="Nunito Light" pitchFamily="2" charset="0"/>
      <p:regular r:id="rId85"/>
      <p:italic r:id="rId86"/>
    </p:embeddedFont>
    <p:embeddedFont>
      <p:font typeface="Sylfaen" panose="010A0502050306030303" pitchFamily="18" charset="0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69F100-D23C-4CBB-825C-477A16054DE0}">
  <a:tblStyle styleId="{F769F100-D23C-4CBB-825C-477A16054D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D58005-E399-4636-B0AA-6BEEB902B1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423" autoAdjust="0"/>
  </p:normalViewPr>
  <p:slideViewPr>
    <p:cSldViewPr snapToGrid="0">
      <p:cViewPr varScale="1">
        <p:scale>
          <a:sx n="98" d="100"/>
          <a:sy n="98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font" Target="fonts/font23.fntdata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7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8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0325" y="1468875"/>
            <a:ext cx="75438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75875" y="3198825"/>
            <a:ext cx="4592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17341" y="-872068"/>
            <a:ext cx="10581139" cy="7505539"/>
            <a:chOff x="-817341" y="-872068"/>
            <a:chExt cx="10581139" cy="7505539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353534" y="3189744"/>
              <a:ext cx="5410264" cy="3443726"/>
              <a:chOff x="4353534" y="3189744"/>
              <a:chExt cx="5410264" cy="3443726"/>
            </a:xfrm>
          </p:grpSpPr>
          <p:sp>
            <p:nvSpPr>
              <p:cNvPr id="13" name="Google Shape;13;p2"/>
              <p:cNvSpPr/>
              <p:nvPr/>
            </p:nvSpPr>
            <p:spPr>
              <a:xfrm rot="10800000">
                <a:off x="9569398" y="5312996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>
                <a:off x="7135026" y="6232348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7563119" y="3751240"/>
                <a:ext cx="401400" cy="401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8060378" y="5344924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>
                <a:off x="9245065" y="6281371"/>
                <a:ext cx="96300" cy="9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8060378" y="6502970"/>
                <a:ext cx="130500" cy="130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8948809" y="4403302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>
                <a:off x="4353534" y="4683377"/>
                <a:ext cx="96300" cy="96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1" name="Google Shape;21;p2"/>
              <p:cNvCxnSpPr>
                <a:stCxn id="17" idx="5"/>
                <a:endCxn id="16" idx="1"/>
              </p:cNvCxnSpPr>
              <p:nvPr/>
            </p:nvCxnSpPr>
            <p:spPr>
              <a:xfrm rot="10800000">
                <a:off x="8171668" y="5456374"/>
                <a:ext cx="1087500" cy="83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>
                <a:stCxn id="18" idx="4"/>
                <a:endCxn id="16" idx="0"/>
              </p:cNvCxnSpPr>
              <p:nvPr/>
            </p:nvCxnSpPr>
            <p:spPr>
              <a:xfrm rot="10800000">
                <a:off x="8125628" y="5475470"/>
                <a:ext cx="0" cy="102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>
                <a:stCxn id="13" idx="6"/>
                <a:endCxn id="16" idx="2"/>
              </p:cNvCxnSpPr>
              <p:nvPr/>
            </p:nvCxnSpPr>
            <p:spPr>
              <a:xfrm rot="10800000">
                <a:off x="8190898" y="5410196"/>
                <a:ext cx="137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>
                <a:stCxn id="13" idx="0"/>
                <a:endCxn id="17" idx="3"/>
              </p:cNvCxnSpPr>
              <p:nvPr/>
            </p:nvCxnSpPr>
            <p:spPr>
              <a:xfrm flipH="1">
                <a:off x="9327298" y="5507396"/>
                <a:ext cx="339300" cy="78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>
                <a:stCxn id="17" idx="7"/>
                <a:endCxn id="18" idx="2"/>
              </p:cNvCxnSpPr>
              <p:nvPr/>
            </p:nvCxnSpPr>
            <p:spPr>
              <a:xfrm flipH="1">
                <a:off x="8190868" y="6363568"/>
                <a:ext cx="1068300" cy="2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>
                <a:stCxn id="18" idx="6"/>
                <a:endCxn id="14" idx="2"/>
              </p:cNvCxnSpPr>
              <p:nvPr/>
            </p:nvCxnSpPr>
            <p:spPr>
              <a:xfrm rot="10800000">
                <a:off x="7329278" y="6329420"/>
                <a:ext cx="731100" cy="2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16" idx="7"/>
                <a:endCxn id="14" idx="3"/>
              </p:cNvCxnSpPr>
              <p:nvPr/>
            </p:nvCxnSpPr>
            <p:spPr>
              <a:xfrm flipH="1">
                <a:off x="7300989" y="5456313"/>
                <a:ext cx="778500" cy="8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3" idx="5"/>
                <a:endCxn id="19" idx="1"/>
              </p:cNvCxnSpPr>
              <p:nvPr/>
            </p:nvCxnSpPr>
            <p:spPr>
              <a:xfrm rot="10800000">
                <a:off x="9060267" y="4514665"/>
                <a:ext cx="537600" cy="8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9" idx="7"/>
                <a:endCxn id="16" idx="3"/>
              </p:cNvCxnSpPr>
              <p:nvPr/>
            </p:nvCxnSpPr>
            <p:spPr>
              <a:xfrm flipH="1">
                <a:off x="8171720" y="4514691"/>
                <a:ext cx="796200" cy="84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19" idx="7"/>
                <a:endCxn id="15" idx="1"/>
              </p:cNvCxnSpPr>
              <p:nvPr/>
            </p:nvCxnSpPr>
            <p:spPr>
              <a:xfrm rot="10800000">
                <a:off x="7905620" y="4093791"/>
                <a:ext cx="1062300" cy="42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>
                <a:stCxn id="15" idx="0"/>
                <a:endCxn id="16" idx="5"/>
              </p:cNvCxnSpPr>
              <p:nvPr/>
            </p:nvCxnSpPr>
            <p:spPr>
              <a:xfrm>
                <a:off x="7763819" y="4152640"/>
                <a:ext cx="315600" cy="12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>
                <a:stCxn id="15" idx="7"/>
                <a:endCxn id="20" idx="2"/>
              </p:cNvCxnSpPr>
              <p:nvPr/>
            </p:nvCxnSpPr>
            <p:spPr>
              <a:xfrm flipH="1">
                <a:off x="4449703" y="4093857"/>
                <a:ext cx="3172200" cy="63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>
                <a:stCxn id="20" idx="1"/>
                <a:endCxn id="14" idx="5"/>
              </p:cNvCxnSpPr>
              <p:nvPr/>
            </p:nvCxnSpPr>
            <p:spPr>
              <a:xfrm>
                <a:off x="4435731" y="4765575"/>
                <a:ext cx="2727900" cy="149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>
                <a:stCxn id="17" idx="6"/>
                <a:endCxn id="20" idx="1"/>
              </p:cNvCxnSpPr>
              <p:nvPr/>
            </p:nvCxnSpPr>
            <p:spPr>
              <a:xfrm rot="10800000">
                <a:off x="4435765" y="4765621"/>
                <a:ext cx="4809300" cy="15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>
                <a:stCxn id="14" idx="4"/>
                <a:endCxn id="15" idx="0"/>
              </p:cNvCxnSpPr>
              <p:nvPr/>
            </p:nvCxnSpPr>
            <p:spPr>
              <a:xfrm rot="10800000" flipH="1">
                <a:off x="7232226" y="4152748"/>
                <a:ext cx="531600" cy="207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>
                <a:stCxn id="13" idx="5"/>
                <a:endCxn id="15" idx="0"/>
              </p:cNvCxnSpPr>
              <p:nvPr/>
            </p:nvCxnSpPr>
            <p:spPr>
              <a:xfrm rot="10800000">
                <a:off x="7763967" y="4152565"/>
                <a:ext cx="1833900" cy="118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" name="Google Shape;37;p2"/>
              <p:cNvSpPr/>
              <p:nvPr/>
            </p:nvSpPr>
            <p:spPr>
              <a:xfrm rot="10800000">
                <a:off x="5902359" y="4069463"/>
                <a:ext cx="130500" cy="130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8" name="Google Shape;38;p2"/>
              <p:cNvCxnSpPr>
                <a:stCxn id="20" idx="2"/>
                <a:endCxn id="37" idx="7"/>
              </p:cNvCxnSpPr>
              <p:nvPr/>
            </p:nvCxnSpPr>
            <p:spPr>
              <a:xfrm rot="10800000" flipH="1">
                <a:off x="4449834" y="4180727"/>
                <a:ext cx="1471500" cy="55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>
                <a:stCxn id="37" idx="2"/>
                <a:endCxn id="15" idx="6"/>
              </p:cNvCxnSpPr>
              <p:nvPr/>
            </p:nvCxnSpPr>
            <p:spPr>
              <a:xfrm rot="10800000" flipH="1">
                <a:off x="6032859" y="3952013"/>
                <a:ext cx="1530300" cy="18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>
                <a:stCxn id="37" idx="0"/>
                <a:endCxn id="14" idx="4"/>
              </p:cNvCxnSpPr>
              <p:nvPr/>
            </p:nvCxnSpPr>
            <p:spPr>
              <a:xfrm>
                <a:off x="5967609" y="4199963"/>
                <a:ext cx="1264500" cy="203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>
                <a:stCxn id="37" idx="1"/>
                <a:endCxn id="16" idx="5"/>
              </p:cNvCxnSpPr>
              <p:nvPr/>
            </p:nvCxnSpPr>
            <p:spPr>
              <a:xfrm>
                <a:off x="6013748" y="4180852"/>
                <a:ext cx="2065800" cy="11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" name="Google Shape;42;p2"/>
              <p:cNvSpPr/>
              <p:nvPr/>
            </p:nvSpPr>
            <p:spPr>
              <a:xfrm rot="10800000">
                <a:off x="8782916" y="3189744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3" name="Google Shape;43;p2"/>
              <p:cNvCxnSpPr>
                <a:stCxn id="15" idx="2"/>
                <a:endCxn id="42" idx="6"/>
              </p:cNvCxnSpPr>
              <p:nvPr/>
            </p:nvCxnSpPr>
            <p:spPr>
              <a:xfrm rot="10800000" flipH="1">
                <a:off x="7964519" y="3286840"/>
                <a:ext cx="818400" cy="66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>
                <a:stCxn id="42" idx="1"/>
                <a:endCxn id="19" idx="5"/>
              </p:cNvCxnSpPr>
              <p:nvPr/>
            </p:nvCxnSpPr>
            <p:spPr>
              <a:xfrm>
                <a:off x="8948847" y="3355675"/>
                <a:ext cx="192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2"/>
            <p:cNvGrpSpPr/>
            <p:nvPr/>
          </p:nvGrpSpPr>
          <p:grpSpPr>
            <a:xfrm>
              <a:off x="-817341" y="-872068"/>
              <a:ext cx="4052739" cy="3509076"/>
              <a:chOff x="-817341" y="-872068"/>
              <a:chExt cx="4052739" cy="3509076"/>
            </a:xfrm>
          </p:grpSpPr>
          <p:sp>
            <p:nvSpPr>
              <p:cNvPr id="46" name="Google Shape;46;p2"/>
              <p:cNvSpPr/>
              <p:nvPr/>
            </p:nvSpPr>
            <p:spPr>
              <a:xfrm rot="10800000">
                <a:off x="3040998" y="322921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>
                <a:off x="-550449" y="1549860"/>
                <a:ext cx="194400" cy="194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>
                <a:off x="-58406" y="-586660"/>
                <a:ext cx="401400" cy="40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>
                <a:off x="374903" y="662437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>
                <a:off x="1102390" y="1217883"/>
                <a:ext cx="96300" cy="96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>
                <a:off x="288828" y="2506508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>
                <a:off x="1455496" y="369115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>
                <a:off x="-817341" y="534290"/>
                <a:ext cx="96300" cy="96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4" name="Google Shape;54;p2"/>
              <p:cNvCxnSpPr>
                <a:stCxn id="50" idx="5"/>
                <a:endCxn id="49" idx="1"/>
              </p:cNvCxnSpPr>
              <p:nvPr/>
            </p:nvCxnSpPr>
            <p:spPr>
              <a:xfrm rot="10800000">
                <a:off x="486193" y="773886"/>
                <a:ext cx="630300" cy="45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>
                <a:stCxn id="51" idx="4"/>
                <a:endCxn id="49" idx="0"/>
              </p:cNvCxnSpPr>
              <p:nvPr/>
            </p:nvCxnSpPr>
            <p:spPr>
              <a:xfrm rot="10800000" flipH="1">
                <a:off x="354078" y="792908"/>
                <a:ext cx="86100" cy="171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>
                <a:stCxn id="46" idx="6"/>
                <a:endCxn id="50" idx="3"/>
              </p:cNvCxnSpPr>
              <p:nvPr/>
            </p:nvCxnSpPr>
            <p:spPr>
              <a:xfrm flipH="1">
                <a:off x="1184598" y="420121"/>
                <a:ext cx="1856400" cy="81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>
                <a:stCxn id="50" idx="7"/>
                <a:endCxn id="51" idx="2"/>
              </p:cNvCxnSpPr>
              <p:nvPr/>
            </p:nvCxnSpPr>
            <p:spPr>
              <a:xfrm flipH="1">
                <a:off x="419293" y="1300080"/>
                <a:ext cx="697200" cy="127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>
                <a:stCxn id="51" idx="6"/>
                <a:endCxn id="47" idx="1"/>
              </p:cNvCxnSpPr>
              <p:nvPr/>
            </p:nvCxnSpPr>
            <p:spPr>
              <a:xfrm rot="10800000">
                <a:off x="-384372" y="1715858"/>
                <a:ext cx="673200" cy="8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>
                <a:stCxn id="49" idx="7"/>
                <a:endCxn id="47" idx="3"/>
              </p:cNvCxnSpPr>
              <p:nvPr/>
            </p:nvCxnSpPr>
            <p:spPr>
              <a:xfrm flipH="1">
                <a:off x="-384486" y="773825"/>
                <a:ext cx="778500" cy="8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>
                <a:stCxn id="46" idx="6"/>
                <a:endCxn id="52" idx="1"/>
              </p:cNvCxnSpPr>
              <p:nvPr/>
            </p:nvCxnSpPr>
            <p:spPr>
              <a:xfrm flipH="1">
                <a:off x="1566798" y="420121"/>
                <a:ext cx="1474200" cy="6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2"/>
              <p:cNvCxnSpPr>
                <a:stCxn id="52" idx="7"/>
                <a:endCxn id="49" idx="2"/>
              </p:cNvCxnSpPr>
              <p:nvPr/>
            </p:nvCxnSpPr>
            <p:spPr>
              <a:xfrm flipH="1">
                <a:off x="505308" y="480503"/>
                <a:ext cx="969300" cy="24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2"/>
              <p:cNvCxnSpPr>
                <a:stCxn id="52" idx="5"/>
                <a:endCxn id="48" idx="2"/>
              </p:cNvCxnSpPr>
              <p:nvPr/>
            </p:nvCxnSpPr>
            <p:spPr>
              <a:xfrm rot="10800000">
                <a:off x="343008" y="-386074"/>
                <a:ext cx="1131600" cy="7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2"/>
              <p:cNvCxnSpPr>
                <a:stCxn id="48" idx="0"/>
                <a:endCxn id="49" idx="5"/>
              </p:cNvCxnSpPr>
              <p:nvPr/>
            </p:nvCxnSpPr>
            <p:spPr>
              <a:xfrm>
                <a:off x="142294" y="-185260"/>
                <a:ext cx="251700" cy="8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2"/>
              <p:cNvCxnSpPr>
                <a:stCxn id="48" idx="7"/>
                <a:endCxn id="53" idx="3"/>
              </p:cNvCxnSpPr>
              <p:nvPr/>
            </p:nvCxnSpPr>
            <p:spPr>
              <a:xfrm flipH="1">
                <a:off x="-735222" y="-244043"/>
                <a:ext cx="735600" cy="79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2"/>
              <p:cNvCxnSpPr>
                <a:stCxn id="49" idx="6"/>
                <a:endCxn id="53" idx="2"/>
              </p:cNvCxnSpPr>
              <p:nvPr/>
            </p:nvCxnSpPr>
            <p:spPr>
              <a:xfrm rot="10800000">
                <a:off x="-720997" y="582487"/>
                <a:ext cx="109590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2"/>
              <p:cNvCxnSpPr>
                <a:stCxn id="53" idx="0"/>
                <a:endCxn id="47" idx="5"/>
              </p:cNvCxnSpPr>
              <p:nvPr/>
            </p:nvCxnSpPr>
            <p:spPr>
              <a:xfrm>
                <a:off x="-769191" y="630590"/>
                <a:ext cx="247200" cy="94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2"/>
              <p:cNvCxnSpPr>
                <a:stCxn id="51" idx="5"/>
                <a:endCxn id="53" idx="1"/>
              </p:cNvCxnSpPr>
              <p:nvPr/>
            </p:nvCxnSpPr>
            <p:spPr>
              <a:xfrm rot="10800000">
                <a:off x="-735161" y="616419"/>
                <a:ext cx="1043100" cy="19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2"/>
              <p:cNvCxnSpPr>
                <a:stCxn id="50" idx="6"/>
                <a:endCxn id="53" idx="1"/>
              </p:cNvCxnSpPr>
              <p:nvPr/>
            </p:nvCxnSpPr>
            <p:spPr>
              <a:xfrm rot="10800000">
                <a:off x="-735110" y="616533"/>
                <a:ext cx="1837500" cy="64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2"/>
              <p:cNvCxnSpPr>
                <a:stCxn id="50" idx="4"/>
                <a:endCxn id="48" idx="1"/>
              </p:cNvCxnSpPr>
              <p:nvPr/>
            </p:nvCxnSpPr>
            <p:spPr>
              <a:xfrm rot="10800000">
                <a:off x="284140" y="-244017"/>
                <a:ext cx="866400" cy="146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2"/>
              <p:cNvCxnSpPr>
                <a:stCxn id="47" idx="4"/>
                <a:endCxn id="48" idx="7"/>
              </p:cNvCxnSpPr>
              <p:nvPr/>
            </p:nvCxnSpPr>
            <p:spPr>
              <a:xfrm rot="10800000" flipH="1">
                <a:off x="-453249" y="-244140"/>
                <a:ext cx="453600" cy="179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2"/>
              <p:cNvCxnSpPr>
                <a:stCxn id="46" idx="6"/>
                <a:endCxn id="48" idx="1"/>
              </p:cNvCxnSpPr>
              <p:nvPr/>
            </p:nvCxnSpPr>
            <p:spPr>
              <a:xfrm rot="10800000">
                <a:off x="284298" y="-244079"/>
                <a:ext cx="2756700" cy="66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" name="Google Shape;72;p2"/>
              <p:cNvSpPr/>
              <p:nvPr/>
            </p:nvSpPr>
            <p:spPr>
              <a:xfrm rot="10800000">
                <a:off x="-769166" y="-840100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3" name="Google Shape;73;p2"/>
              <p:cNvCxnSpPr>
                <a:stCxn id="53" idx="4"/>
                <a:endCxn id="72" idx="7"/>
              </p:cNvCxnSpPr>
              <p:nvPr/>
            </p:nvCxnSpPr>
            <p:spPr>
              <a:xfrm rot="10800000" flipH="1">
                <a:off x="-769191" y="-728710"/>
                <a:ext cx="19200" cy="126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2"/>
              <p:cNvCxnSpPr>
                <a:stCxn id="72" idx="2"/>
                <a:endCxn id="48" idx="5"/>
              </p:cNvCxnSpPr>
              <p:nvPr/>
            </p:nvCxnSpPr>
            <p:spPr>
              <a:xfrm>
                <a:off x="-638666" y="-774850"/>
                <a:ext cx="639000" cy="24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2"/>
              <p:cNvCxnSpPr>
                <a:stCxn id="72" idx="0"/>
                <a:endCxn id="47" idx="4"/>
              </p:cNvCxnSpPr>
              <p:nvPr/>
            </p:nvCxnSpPr>
            <p:spPr>
              <a:xfrm>
                <a:off x="-703916" y="-709600"/>
                <a:ext cx="250800" cy="225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2"/>
              <p:cNvCxnSpPr>
                <a:stCxn id="72" idx="1"/>
                <a:endCxn id="49" idx="5"/>
              </p:cNvCxnSpPr>
              <p:nvPr/>
            </p:nvCxnSpPr>
            <p:spPr>
              <a:xfrm>
                <a:off x="-657777" y="-728711"/>
                <a:ext cx="1051800" cy="14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" name="Google Shape;77;p2"/>
              <p:cNvSpPr/>
              <p:nvPr/>
            </p:nvSpPr>
            <p:spPr>
              <a:xfrm rot="10800000">
                <a:off x="374866" y="-872068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8" name="Google Shape;78;p2"/>
              <p:cNvCxnSpPr>
                <a:stCxn id="72" idx="2"/>
                <a:endCxn id="77" idx="6"/>
              </p:cNvCxnSpPr>
              <p:nvPr/>
            </p:nvCxnSpPr>
            <p:spPr>
              <a:xfrm>
                <a:off x="-638666" y="-774850"/>
                <a:ext cx="101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2"/>
              <p:cNvCxnSpPr>
                <a:stCxn id="77" idx="1"/>
                <a:endCxn id="52" idx="5"/>
              </p:cNvCxnSpPr>
              <p:nvPr/>
            </p:nvCxnSpPr>
            <p:spPr>
              <a:xfrm>
                <a:off x="540797" y="-706138"/>
                <a:ext cx="933900" cy="109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_1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6" name="Google Shape;846;p16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847" name="Google Shape;847;p16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848" name="Google Shape;848;p1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0" name="Google Shape;850;p16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52" name="Google Shape;852;p16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853" name="Google Shape;853;p1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5" name="Google Shape;855;p1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856" name="Google Shape;856;p16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857" name="Google Shape;857;p16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858" name="Google Shape;858;p16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66" name="Google Shape;866;p16"/>
              <p:cNvCxnSpPr>
                <a:stCxn id="862" idx="5"/>
                <a:endCxn id="861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16"/>
              <p:cNvCxnSpPr>
                <a:stCxn id="863" idx="4"/>
                <a:endCxn id="861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16"/>
              <p:cNvCxnSpPr>
                <a:stCxn id="858" idx="6"/>
                <a:endCxn id="862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16"/>
              <p:cNvCxnSpPr>
                <a:stCxn id="862" idx="7"/>
                <a:endCxn id="863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16"/>
              <p:cNvCxnSpPr>
                <a:stCxn id="863" idx="6"/>
                <a:endCxn id="859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16"/>
              <p:cNvCxnSpPr>
                <a:stCxn id="861" idx="7"/>
                <a:endCxn id="859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16"/>
              <p:cNvCxnSpPr>
                <a:stCxn id="858" idx="6"/>
                <a:endCxn id="864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3" name="Google Shape;873;p16"/>
              <p:cNvCxnSpPr>
                <a:stCxn id="864" idx="6"/>
                <a:endCxn id="861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" name="Google Shape;874;p16"/>
              <p:cNvCxnSpPr>
                <a:stCxn id="864" idx="5"/>
                <a:endCxn id="860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" name="Google Shape;875;p16"/>
              <p:cNvCxnSpPr>
                <a:stCxn id="860" idx="0"/>
                <a:endCxn id="861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6" name="Google Shape;876;p16"/>
              <p:cNvCxnSpPr>
                <a:stCxn id="860" idx="7"/>
                <a:endCxn id="865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7" name="Google Shape;877;p16"/>
              <p:cNvCxnSpPr>
                <a:stCxn id="861" idx="6"/>
                <a:endCxn id="865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8" name="Google Shape;878;p16"/>
              <p:cNvCxnSpPr>
                <a:stCxn id="865" idx="0"/>
                <a:endCxn id="859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9" name="Google Shape;879;p16"/>
              <p:cNvCxnSpPr>
                <a:stCxn id="863" idx="5"/>
                <a:endCxn id="865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0" name="Google Shape;880;p16"/>
              <p:cNvCxnSpPr>
                <a:stCxn id="862" idx="6"/>
                <a:endCxn id="865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1" name="Google Shape;881;p16"/>
              <p:cNvCxnSpPr>
                <a:stCxn id="862" idx="4"/>
                <a:endCxn id="860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2" name="Google Shape;882;p16"/>
              <p:cNvCxnSpPr>
                <a:stCxn id="859" idx="4"/>
                <a:endCxn id="860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3" name="Google Shape;883;p16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84" name="Google Shape;884;p16"/>
              <p:cNvCxnSpPr>
                <a:stCxn id="865" idx="4"/>
                <a:endCxn id="883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5" name="Google Shape;885;p16"/>
              <p:cNvCxnSpPr>
                <a:stCxn id="883" idx="1"/>
                <a:endCxn id="860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6" name="Google Shape;886;p16"/>
              <p:cNvCxnSpPr>
                <a:stCxn id="883" idx="0"/>
                <a:endCxn id="859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7" name="Google Shape;887;p16"/>
              <p:cNvCxnSpPr>
                <a:stCxn id="883" idx="1"/>
                <a:endCxn id="861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888;p16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89" name="Google Shape;889;p16"/>
              <p:cNvCxnSpPr>
                <a:stCxn id="883" idx="2"/>
                <a:endCxn id="888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0" name="Google Shape;890;p16"/>
              <p:cNvCxnSpPr>
                <a:stCxn id="888" idx="1"/>
                <a:endCxn id="864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1" name="Google Shape;891;p16"/>
              <p:cNvCxnSpPr>
                <a:stCxn id="888" idx="7"/>
                <a:endCxn id="860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92" name="Google Shape;892;p16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893" name="Google Shape;893;p16"/>
              <p:cNvCxnSpPr>
                <a:stCxn id="894" idx="6"/>
                <a:endCxn id="89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5" name="Google Shape;895;p16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>
                <a:off x="382937" y="1317277"/>
                <a:ext cx="1569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900" name="Google Shape;900;p16"/>
              <p:cNvCxnSpPr>
                <a:stCxn id="899" idx="4"/>
                <a:endCxn id="897" idx="0"/>
              </p:cNvCxnSpPr>
              <p:nvPr/>
            </p:nvCxnSpPr>
            <p:spPr>
              <a:xfrm flipH="1">
                <a:off x="169187" y="1474777"/>
                <a:ext cx="2922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16"/>
              <p:cNvCxnSpPr>
                <a:stCxn id="898" idx="4"/>
                <a:endCxn id="89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2" name="Google Shape;902;p16"/>
              <p:cNvCxnSpPr>
                <a:stCxn id="898" idx="5"/>
                <a:endCxn id="899" idx="1"/>
              </p:cNvCxnSpPr>
              <p:nvPr/>
            </p:nvCxnSpPr>
            <p:spPr>
              <a:xfrm>
                <a:off x="199829" y="960741"/>
                <a:ext cx="2061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" name="Google Shape;903;p16"/>
              <p:cNvCxnSpPr>
                <a:stCxn id="898" idx="0"/>
                <a:endCxn id="89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16"/>
              <p:cNvCxnSpPr>
                <a:stCxn id="898" idx="7"/>
                <a:endCxn id="89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16"/>
              <p:cNvCxnSpPr>
                <a:stCxn id="896" idx="5"/>
                <a:endCxn id="89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16"/>
              <p:cNvCxnSpPr>
                <a:stCxn id="896" idx="6"/>
                <a:endCxn id="89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16"/>
              <p:cNvCxnSpPr>
                <a:stCxn id="908" idx="1"/>
                <a:endCxn id="89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16"/>
              <p:cNvCxnSpPr>
                <a:stCxn id="899" idx="0"/>
                <a:endCxn id="894" idx="4"/>
              </p:cNvCxnSpPr>
              <p:nvPr/>
            </p:nvCxnSpPr>
            <p:spPr>
              <a:xfrm rot="10800000">
                <a:off x="378587" y="456577"/>
                <a:ext cx="828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16"/>
              <p:cNvCxnSpPr>
                <a:stCxn id="899" idx="0"/>
                <a:endCxn id="908" idx="3"/>
              </p:cNvCxnSpPr>
              <p:nvPr/>
            </p:nvCxnSpPr>
            <p:spPr>
              <a:xfrm rot="10800000" flipH="1">
                <a:off x="461387" y="268177"/>
                <a:ext cx="3351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1" name="Google Shape;911;p16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912" name="Google Shape;912;p16"/>
              <p:cNvCxnSpPr>
                <a:stCxn id="896" idx="5"/>
                <a:endCxn id="91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16"/>
              <p:cNvCxnSpPr>
                <a:stCxn id="908" idx="7"/>
                <a:endCxn id="91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16"/>
              <p:cNvCxnSpPr>
                <a:stCxn id="911" idx="6"/>
                <a:endCxn id="89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5" name="Google Shape;915;p16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916" name="Google Shape;916;p16"/>
              <p:cNvCxnSpPr>
                <a:stCxn id="915" idx="0"/>
                <a:endCxn id="89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7" name="Google Shape;917;p16"/>
              <p:cNvCxnSpPr>
                <a:stCxn id="915" idx="6"/>
                <a:endCxn id="89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8" name="Google Shape;918;p16"/>
              <p:cNvCxnSpPr>
                <a:stCxn id="915" idx="5"/>
                <a:endCxn id="89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16"/>
              <p:cNvCxnSpPr>
                <a:stCxn id="915" idx="5"/>
                <a:endCxn id="89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8" name="Google Shape;908;p16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9"/>
          <p:cNvSpPr txBox="1">
            <a:spLocks noGrp="1"/>
          </p:cNvSpPr>
          <p:nvPr>
            <p:ph type="subTitle" idx="1"/>
          </p:nvPr>
        </p:nvSpPr>
        <p:spPr>
          <a:xfrm>
            <a:off x="1574375" y="2056793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9"/>
          <p:cNvSpPr txBox="1">
            <a:spLocks noGrp="1"/>
          </p:cNvSpPr>
          <p:nvPr>
            <p:ph type="subTitle" idx="2"/>
          </p:nvPr>
        </p:nvSpPr>
        <p:spPr>
          <a:xfrm>
            <a:off x="5500976" y="2056793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19"/>
          <p:cNvSpPr txBox="1">
            <a:spLocks noGrp="1"/>
          </p:cNvSpPr>
          <p:nvPr>
            <p:ph type="subTitle" idx="3"/>
          </p:nvPr>
        </p:nvSpPr>
        <p:spPr>
          <a:xfrm>
            <a:off x="1574375" y="3713775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9"/>
          <p:cNvSpPr txBox="1">
            <a:spLocks noGrp="1"/>
          </p:cNvSpPr>
          <p:nvPr>
            <p:ph type="subTitle" idx="4"/>
          </p:nvPr>
        </p:nvSpPr>
        <p:spPr>
          <a:xfrm>
            <a:off x="5500976" y="3713775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9"/>
          <p:cNvSpPr txBox="1">
            <a:spLocks noGrp="1"/>
          </p:cNvSpPr>
          <p:nvPr>
            <p:ph type="title" idx="5" hasCustomPrompt="1"/>
          </p:nvPr>
        </p:nvSpPr>
        <p:spPr>
          <a:xfrm>
            <a:off x="758225" y="1277225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8" name="Google Shape;1078;p19"/>
          <p:cNvSpPr txBox="1">
            <a:spLocks noGrp="1"/>
          </p:cNvSpPr>
          <p:nvPr>
            <p:ph type="title" idx="6" hasCustomPrompt="1"/>
          </p:nvPr>
        </p:nvSpPr>
        <p:spPr>
          <a:xfrm>
            <a:off x="758225" y="2933700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9" name="Google Shape;1079;p19"/>
          <p:cNvSpPr txBox="1">
            <a:spLocks noGrp="1"/>
          </p:cNvSpPr>
          <p:nvPr>
            <p:ph type="title" idx="7" hasCustomPrompt="1"/>
          </p:nvPr>
        </p:nvSpPr>
        <p:spPr>
          <a:xfrm>
            <a:off x="4685025" y="1277225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0" name="Google Shape;1080;p19"/>
          <p:cNvSpPr txBox="1">
            <a:spLocks noGrp="1"/>
          </p:cNvSpPr>
          <p:nvPr>
            <p:ph type="title" idx="8" hasCustomPrompt="1"/>
          </p:nvPr>
        </p:nvSpPr>
        <p:spPr>
          <a:xfrm>
            <a:off x="4685025" y="2933700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1" name="Google Shape;1081;p19"/>
          <p:cNvSpPr txBox="1">
            <a:spLocks noGrp="1"/>
          </p:cNvSpPr>
          <p:nvPr>
            <p:ph type="subTitle" idx="9"/>
          </p:nvPr>
        </p:nvSpPr>
        <p:spPr>
          <a:xfrm>
            <a:off x="15743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2" name="Google Shape;1082;p19"/>
          <p:cNvSpPr txBox="1">
            <a:spLocks noGrp="1"/>
          </p:cNvSpPr>
          <p:nvPr>
            <p:ph type="subTitle" idx="13"/>
          </p:nvPr>
        </p:nvSpPr>
        <p:spPr>
          <a:xfrm>
            <a:off x="55009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3" name="Google Shape;1083;p19"/>
          <p:cNvSpPr txBox="1">
            <a:spLocks noGrp="1"/>
          </p:cNvSpPr>
          <p:nvPr>
            <p:ph type="subTitle" idx="14"/>
          </p:nvPr>
        </p:nvSpPr>
        <p:spPr>
          <a:xfrm>
            <a:off x="15743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4" name="Google Shape;1084;p19"/>
          <p:cNvSpPr txBox="1">
            <a:spLocks noGrp="1"/>
          </p:cNvSpPr>
          <p:nvPr>
            <p:ph type="subTitle" idx="15"/>
          </p:nvPr>
        </p:nvSpPr>
        <p:spPr>
          <a:xfrm>
            <a:off x="55009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85" name="Google Shape;1085;p19"/>
          <p:cNvGrpSpPr/>
          <p:nvPr/>
        </p:nvGrpSpPr>
        <p:grpSpPr>
          <a:xfrm>
            <a:off x="119288" y="163238"/>
            <a:ext cx="8837200" cy="4388712"/>
            <a:chOff x="119288" y="163238"/>
            <a:chExt cx="8837200" cy="4388712"/>
          </a:xfrm>
        </p:grpSpPr>
        <p:grpSp>
          <p:nvGrpSpPr>
            <p:cNvPr id="1086" name="Google Shape;1086;p19"/>
            <p:cNvGrpSpPr/>
            <p:nvPr/>
          </p:nvGrpSpPr>
          <p:grpSpPr>
            <a:xfrm rot="10800000" flipH="1">
              <a:off x="8658213" y="4229275"/>
              <a:ext cx="298275" cy="322675"/>
              <a:chOff x="8667225" y="681525"/>
              <a:chExt cx="298275" cy="322675"/>
            </a:xfrm>
          </p:grpSpPr>
          <p:sp>
            <p:nvSpPr>
              <p:cNvPr id="1087" name="Google Shape;1087;p19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90" name="Google Shape;1090;p19"/>
            <p:cNvGrpSpPr/>
            <p:nvPr/>
          </p:nvGrpSpPr>
          <p:grpSpPr>
            <a:xfrm rot="10800000" flipH="1">
              <a:off x="119288" y="163238"/>
              <a:ext cx="406275" cy="563575"/>
              <a:chOff x="140150" y="4340075"/>
              <a:chExt cx="406275" cy="563575"/>
            </a:xfrm>
          </p:grpSpPr>
          <p:sp>
            <p:nvSpPr>
              <p:cNvPr id="1091" name="Google Shape;1091;p19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095" name="Google Shape;1095;p19"/>
          <p:cNvGrpSpPr/>
          <p:nvPr/>
        </p:nvGrpSpPr>
        <p:grpSpPr>
          <a:xfrm>
            <a:off x="-977947" y="-671217"/>
            <a:ext cx="10532835" cy="7946710"/>
            <a:chOff x="-977947" y="-671217"/>
            <a:chExt cx="10532835" cy="7946710"/>
          </a:xfrm>
        </p:grpSpPr>
        <p:grpSp>
          <p:nvGrpSpPr>
            <p:cNvPr id="1096" name="Google Shape;1096;p19"/>
            <p:cNvGrpSpPr/>
            <p:nvPr/>
          </p:nvGrpSpPr>
          <p:grpSpPr>
            <a:xfrm flipH="1">
              <a:off x="6491263" y="-671217"/>
              <a:ext cx="3063625" cy="3321711"/>
              <a:chOff x="-460575" y="-671217"/>
              <a:chExt cx="3063625" cy="3321711"/>
            </a:xfrm>
          </p:grpSpPr>
          <p:cxnSp>
            <p:nvCxnSpPr>
              <p:cNvPr id="1097" name="Google Shape;1097;p19"/>
              <p:cNvCxnSpPr>
                <a:stCxn id="1098" idx="6"/>
                <a:endCxn id="1099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99" name="Google Shape;1099;p19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0" name="Google Shape;1100;p19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1" name="Google Shape;1101;p19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2" name="Google Shape;1102;p19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3" name="Google Shape;1103;p19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04" name="Google Shape;1104;p19"/>
              <p:cNvCxnSpPr>
                <a:stCxn id="1103" idx="4"/>
                <a:endCxn id="1101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5" name="Google Shape;1105;p19"/>
              <p:cNvCxnSpPr>
                <a:stCxn id="1102" idx="4"/>
                <a:endCxn id="1101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19"/>
              <p:cNvCxnSpPr>
                <a:stCxn id="1102" idx="5"/>
                <a:endCxn id="1103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7" name="Google Shape;1107;p19"/>
              <p:cNvCxnSpPr>
                <a:stCxn id="1102" idx="0"/>
                <a:endCxn id="1100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8" name="Google Shape;1108;p19"/>
              <p:cNvCxnSpPr>
                <a:stCxn id="1102" idx="7"/>
                <a:endCxn id="1098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19"/>
              <p:cNvCxnSpPr>
                <a:stCxn id="1100" idx="5"/>
                <a:endCxn id="1098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19"/>
              <p:cNvCxnSpPr>
                <a:stCxn id="1100" idx="6"/>
                <a:endCxn id="1099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19"/>
              <p:cNvCxnSpPr>
                <a:stCxn id="1112" idx="1"/>
                <a:endCxn id="1100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19"/>
              <p:cNvCxnSpPr>
                <a:stCxn id="1103" idx="0"/>
                <a:endCxn id="1098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19"/>
              <p:cNvCxnSpPr>
                <a:stCxn id="1103" idx="0"/>
                <a:endCxn id="1112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5" name="Google Shape;1115;p19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16" name="Google Shape;1116;p19"/>
              <p:cNvCxnSpPr>
                <a:stCxn id="1100" idx="5"/>
                <a:endCxn id="1115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19"/>
              <p:cNvCxnSpPr>
                <a:stCxn id="1112" idx="7"/>
                <a:endCxn id="1115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19"/>
              <p:cNvCxnSpPr>
                <a:stCxn id="1115" idx="6"/>
                <a:endCxn id="1099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9" name="Google Shape;1119;p19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20" name="Google Shape;1120;p19"/>
              <p:cNvCxnSpPr>
                <a:stCxn id="1119" idx="0"/>
                <a:endCxn id="1100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19"/>
              <p:cNvCxnSpPr>
                <a:stCxn id="1119" idx="6"/>
                <a:endCxn id="1098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19"/>
              <p:cNvCxnSpPr>
                <a:stCxn id="1119" idx="5"/>
                <a:endCxn id="1102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3" name="Google Shape;1123;p19"/>
              <p:cNvCxnSpPr>
                <a:stCxn id="1119" idx="5"/>
                <a:endCxn id="1101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2" name="Google Shape;1112;p19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8" name="Google Shape;1098;p19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24" name="Google Shape;1124;p19"/>
            <p:cNvGrpSpPr/>
            <p:nvPr/>
          </p:nvGrpSpPr>
          <p:grpSpPr>
            <a:xfrm rot="339523">
              <a:off x="-863991" y="4569268"/>
              <a:ext cx="4061023" cy="2512132"/>
              <a:chOff x="720013" y="4616655"/>
              <a:chExt cx="4061133" cy="2512200"/>
            </a:xfrm>
          </p:grpSpPr>
          <p:sp>
            <p:nvSpPr>
              <p:cNvPr id="1125" name="Google Shape;1125;p19"/>
              <p:cNvSpPr/>
              <p:nvPr/>
            </p:nvSpPr>
            <p:spPr>
              <a:xfrm rot="-9417549">
                <a:off x="4549660" y="470131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6" name="Google Shape;1126;p19"/>
              <p:cNvSpPr/>
              <p:nvPr/>
            </p:nvSpPr>
            <p:spPr>
              <a:xfrm rot="-9417549">
                <a:off x="1761182" y="493644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7" name="Google Shape;1127;p19"/>
              <p:cNvSpPr/>
              <p:nvPr/>
            </p:nvSpPr>
            <p:spPr>
              <a:xfrm rot="-9421326">
                <a:off x="3012797" y="4851722"/>
                <a:ext cx="265897" cy="2658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8" name="Google Shape;1128;p19"/>
              <p:cNvSpPr/>
              <p:nvPr/>
            </p:nvSpPr>
            <p:spPr>
              <a:xfrm rot="-9414352">
                <a:off x="2945862" y="6000076"/>
                <a:ext cx="86426" cy="864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9" name="Google Shape;1129;p19"/>
              <p:cNvSpPr/>
              <p:nvPr/>
            </p:nvSpPr>
            <p:spPr>
              <a:xfrm rot="-9422930">
                <a:off x="3430718" y="6873877"/>
                <a:ext cx="63855" cy="638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0" name="Google Shape;1130;p19"/>
              <p:cNvSpPr/>
              <p:nvPr/>
            </p:nvSpPr>
            <p:spPr>
              <a:xfrm rot="-9414352">
                <a:off x="1807960" y="6172505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1" name="Google Shape;1131;p19"/>
              <p:cNvSpPr/>
              <p:nvPr/>
            </p:nvSpPr>
            <p:spPr>
              <a:xfrm rot="-9414352">
                <a:off x="3731053" y="4665484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2" name="Google Shape;1132;p19"/>
              <p:cNvSpPr/>
              <p:nvPr/>
            </p:nvSpPr>
            <p:spPr>
              <a:xfrm rot="-9421558">
                <a:off x="740331" y="4726434"/>
                <a:ext cx="130664" cy="1306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33" name="Google Shape;1133;p19"/>
              <p:cNvCxnSpPr>
                <a:stCxn id="1129" idx="5"/>
                <a:endCxn id="1128" idx="1"/>
              </p:cNvCxnSpPr>
              <p:nvPr/>
            </p:nvCxnSpPr>
            <p:spPr>
              <a:xfrm rot="10460456">
                <a:off x="3045371" y="6063279"/>
                <a:ext cx="365079" cy="8329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4" name="Google Shape;1134;p19"/>
              <p:cNvCxnSpPr>
                <a:stCxn id="1130" idx="4"/>
                <a:endCxn id="1128" idx="7"/>
              </p:cNvCxnSpPr>
              <p:nvPr/>
            </p:nvCxnSpPr>
            <p:spPr>
              <a:xfrm rot="10460763" flipH="1">
                <a:off x="1865029" y="6113097"/>
                <a:ext cx="1087089" cy="934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19"/>
              <p:cNvCxnSpPr>
                <a:stCxn id="1125" idx="0"/>
                <a:endCxn id="1129" idx="3"/>
              </p:cNvCxnSpPr>
              <p:nvPr/>
            </p:nvCxnSpPr>
            <p:spPr>
              <a:xfrm rot="-339783" flipH="1">
                <a:off x="3393035" y="4884097"/>
                <a:ext cx="1295121" cy="1950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19"/>
              <p:cNvCxnSpPr>
                <a:stCxn id="1129" idx="7"/>
                <a:endCxn id="1130" idx="2"/>
              </p:cNvCxnSpPr>
              <p:nvPr/>
            </p:nvCxnSpPr>
            <p:spPr>
              <a:xfrm rot="10460582">
                <a:off x="1928581" y="6158259"/>
                <a:ext cx="1466944" cy="8338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19"/>
              <p:cNvCxnSpPr>
                <a:stCxn id="1130" idx="6"/>
                <a:endCxn id="1126" idx="1"/>
              </p:cNvCxnSpPr>
              <p:nvPr/>
            </p:nvCxnSpPr>
            <p:spPr>
              <a:xfrm rot="10462833" flipH="1">
                <a:off x="1755412" y="5065169"/>
                <a:ext cx="150121" cy="11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19"/>
              <p:cNvCxnSpPr>
                <a:stCxn id="1128" idx="5"/>
                <a:endCxn id="1126" idx="1"/>
              </p:cNvCxnSpPr>
              <p:nvPr/>
            </p:nvCxnSpPr>
            <p:spPr>
              <a:xfrm rot="10460368">
                <a:off x="1898704" y="5007487"/>
                <a:ext cx="1024998" cy="104881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19"/>
              <p:cNvCxnSpPr>
                <a:stCxn id="1125" idx="6"/>
                <a:endCxn id="1131" idx="3"/>
              </p:cNvCxnSpPr>
              <p:nvPr/>
            </p:nvCxnSpPr>
            <p:spPr>
              <a:xfrm rot="10459888">
                <a:off x="3818606" y="4656348"/>
                <a:ext cx="731979" cy="1205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19"/>
              <p:cNvCxnSpPr>
                <a:stCxn id="1125" idx="7"/>
                <a:endCxn id="1128" idx="3"/>
              </p:cNvCxnSpPr>
              <p:nvPr/>
            </p:nvCxnSpPr>
            <p:spPr>
              <a:xfrm rot="-339569" flipH="1">
                <a:off x="2971884" y="4867995"/>
                <a:ext cx="1639693" cy="10810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19"/>
              <p:cNvCxnSpPr>
                <a:stCxn id="1131" idx="7"/>
                <a:endCxn id="1127" idx="3"/>
              </p:cNvCxnSpPr>
              <p:nvPr/>
            </p:nvCxnSpPr>
            <p:spPr>
              <a:xfrm rot="-339665" flipH="1">
                <a:off x="3259894" y="4748265"/>
                <a:ext cx="483558" cy="1631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19"/>
              <p:cNvCxnSpPr>
                <a:stCxn id="1127" idx="0"/>
                <a:endCxn id="1128" idx="5"/>
              </p:cNvCxnSpPr>
              <p:nvPr/>
            </p:nvCxnSpPr>
            <p:spPr>
              <a:xfrm rot="-341652" flipH="1">
                <a:off x="2929081" y="5115280"/>
                <a:ext cx="208629" cy="8799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19"/>
              <p:cNvCxnSpPr>
                <a:stCxn id="1132" idx="2"/>
                <a:endCxn id="1126" idx="6"/>
              </p:cNvCxnSpPr>
              <p:nvPr/>
            </p:nvCxnSpPr>
            <p:spPr>
              <a:xfrm rot="-339023">
                <a:off x="875824" y="4773316"/>
                <a:ext cx="880579" cy="2463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19"/>
              <p:cNvCxnSpPr>
                <a:stCxn id="1129" idx="6"/>
                <a:endCxn id="1132" idx="1"/>
              </p:cNvCxnSpPr>
              <p:nvPr/>
            </p:nvCxnSpPr>
            <p:spPr>
              <a:xfrm rot="10460586">
                <a:off x="937128" y="4728830"/>
                <a:ext cx="2389135" cy="22878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5" name="Google Shape;1145;p19"/>
              <p:cNvSpPr/>
              <p:nvPr/>
            </p:nvSpPr>
            <p:spPr>
              <a:xfrm rot="-9414352">
                <a:off x="1960639" y="4664187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46" name="Google Shape;1146;p19"/>
              <p:cNvCxnSpPr>
                <a:stCxn id="1132" idx="3"/>
                <a:endCxn id="1145" idx="7"/>
              </p:cNvCxnSpPr>
              <p:nvPr/>
            </p:nvCxnSpPr>
            <p:spPr>
              <a:xfrm rot="-339173">
                <a:off x="866711" y="4713112"/>
                <a:ext cx="1096432" cy="648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19"/>
              <p:cNvCxnSpPr>
                <a:stCxn id="1145" idx="2"/>
                <a:endCxn id="1127" idx="6"/>
              </p:cNvCxnSpPr>
              <p:nvPr/>
            </p:nvCxnSpPr>
            <p:spPr>
              <a:xfrm rot="-339840">
                <a:off x="2056272" y="4676508"/>
                <a:ext cx="954460" cy="30388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19"/>
              <p:cNvCxnSpPr>
                <a:stCxn id="1145" idx="0"/>
                <a:endCxn id="1126" idx="4"/>
              </p:cNvCxnSpPr>
              <p:nvPr/>
            </p:nvCxnSpPr>
            <p:spPr>
              <a:xfrm rot="-340645" flipH="1">
                <a:off x="1841473" y="4754364"/>
                <a:ext cx="154659" cy="1799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19"/>
              <p:cNvCxnSpPr>
                <a:stCxn id="1145" idx="1"/>
                <a:endCxn id="1128" idx="5"/>
              </p:cNvCxnSpPr>
              <p:nvPr/>
            </p:nvCxnSpPr>
            <p:spPr>
              <a:xfrm rot="-339524">
                <a:off x="2084265" y="4703564"/>
                <a:ext cx="824518" cy="13436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50" name="Google Shape;1150;p19"/>
              <p:cNvSpPr/>
              <p:nvPr/>
            </p:nvSpPr>
            <p:spPr>
              <a:xfrm rot="-9417549">
                <a:off x="3933996" y="4880048"/>
                <a:ext cx="128773" cy="1287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51" name="Google Shape;1151;p19"/>
              <p:cNvCxnSpPr>
                <a:stCxn id="1127" idx="2"/>
                <a:endCxn id="1150" idx="7"/>
              </p:cNvCxnSpPr>
              <p:nvPr/>
            </p:nvCxnSpPr>
            <p:spPr>
              <a:xfrm rot="10459800" flipH="1">
                <a:off x="3266347" y="5001756"/>
                <a:ext cx="674098" cy="15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9"/>
              <p:cNvCxnSpPr>
                <a:stCxn id="1150" idx="3"/>
                <a:endCxn id="1125" idx="7"/>
              </p:cNvCxnSpPr>
              <p:nvPr/>
            </p:nvCxnSpPr>
            <p:spPr>
              <a:xfrm rot="10459592" flipH="1">
                <a:off x="4052806" y="4814404"/>
                <a:ext cx="506782" cy="81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19"/>
              <p:cNvCxnSpPr>
                <a:stCxn id="1128" idx="4"/>
                <a:endCxn id="1150" idx="0"/>
              </p:cNvCxnSpPr>
              <p:nvPr/>
            </p:nvCxnSpPr>
            <p:spPr>
              <a:xfrm rot="10460266" flipH="1">
                <a:off x="2959037" y="5053792"/>
                <a:ext cx="1061178" cy="8995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22"/>
          <p:cNvGrpSpPr/>
          <p:nvPr/>
        </p:nvGrpSpPr>
        <p:grpSpPr>
          <a:xfrm>
            <a:off x="119476" y="1141150"/>
            <a:ext cx="7318880" cy="3862644"/>
            <a:chOff x="119476" y="1141150"/>
            <a:chExt cx="7318880" cy="3862644"/>
          </a:xfrm>
        </p:grpSpPr>
        <p:grpSp>
          <p:nvGrpSpPr>
            <p:cNvPr id="1305" name="Google Shape;1305;p22"/>
            <p:cNvGrpSpPr/>
            <p:nvPr/>
          </p:nvGrpSpPr>
          <p:grpSpPr>
            <a:xfrm rot="10800000">
              <a:off x="119476" y="1141150"/>
              <a:ext cx="298275" cy="322675"/>
              <a:chOff x="8667225" y="681525"/>
              <a:chExt cx="298275" cy="322675"/>
            </a:xfrm>
          </p:grpSpPr>
          <p:sp>
            <p:nvSpPr>
              <p:cNvPr id="1306" name="Google Shape;1306;p22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09" name="Google Shape;1309;p22"/>
            <p:cNvGrpSpPr/>
            <p:nvPr/>
          </p:nvGrpSpPr>
          <p:grpSpPr>
            <a:xfrm rot="-5139163">
              <a:off x="6960991" y="4509560"/>
              <a:ext cx="254304" cy="683114"/>
              <a:chOff x="140150" y="4353245"/>
              <a:chExt cx="254310" cy="683130"/>
            </a:xfrm>
          </p:grpSpPr>
          <p:sp>
            <p:nvSpPr>
              <p:cNvPr id="1310" name="Google Shape;1310;p22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 rot="10800000">
                <a:off x="146360" y="4668727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 rot="10800000">
                <a:off x="343160" y="4863902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 rot="10800000">
                <a:off x="141945" y="435324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314" name="Google Shape;1314;p22"/>
          <p:cNvGrpSpPr/>
          <p:nvPr/>
        </p:nvGrpSpPr>
        <p:grpSpPr>
          <a:xfrm>
            <a:off x="-3264108" y="1062527"/>
            <a:ext cx="12699758" cy="5125916"/>
            <a:chOff x="-3264108" y="1062527"/>
            <a:chExt cx="12699758" cy="5125916"/>
          </a:xfrm>
        </p:grpSpPr>
        <p:grpSp>
          <p:nvGrpSpPr>
            <p:cNvPr id="1315" name="Google Shape;1315;p22"/>
            <p:cNvGrpSpPr/>
            <p:nvPr/>
          </p:nvGrpSpPr>
          <p:grpSpPr>
            <a:xfrm rot="10800000">
              <a:off x="7825876" y="2716263"/>
              <a:ext cx="1609774" cy="2641456"/>
              <a:chOff x="-225924" y="-192037"/>
              <a:chExt cx="1609774" cy="2641456"/>
            </a:xfrm>
          </p:grpSpPr>
          <p:cxnSp>
            <p:nvCxnSpPr>
              <p:cNvPr id="1316" name="Google Shape;1316;p22"/>
              <p:cNvCxnSpPr>
                <a:stCxn id="1317" idx="7"/>
                <a:endCxn id="1318" idx="2"/>
              </p:cNvCxnSpPr>
              <p:nvPr/>
            </p:nvCxnSpPr>
            <p:spPr>
              <a:xfrm rot="10800000" flipH="1">
                <a:off x="332904" y="155655"/>
                <a:ext cx="893400" cy="2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8" name="Google Shape;1318;p22"/>
              <p:cNvSpPr/>
              <p:nvPr/>
            </p:nvSpPr>
            <p:spPr>
              <a:xfrm>
                <a:off x="1226350" y="767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-2259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1776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734301" y="22218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626" y="886737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292075" y="1058069"/>
                <a:ext cx="147900" cy="147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24" name="Google Shape;1324;p22"/>
              <p:cNvCxnSpPr>
                <a:stCxn id="1323" idx="4"/>
                <a:endCxn id="1320" idx="0"/>
              </p:cNvCxnSpPr>
              <p:nvPr/>
            </p:nvCxnSpPr>
            <p:spPr>
              <a:xfrm flipH="1">
                <a:off x="256225" y="1205969"/>
                <a:ext cx="109800" cy="108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22"/>
              <p:cNvCxnSpPr>
                <a:stCxn id="1322" idx="4"/>
                <a:endCxn id="1320" idx="0"/>
              </p:cNvCxnSpPr>
              <p:nvPr/>
            </p:nvCxnSpPr>
            <p:spPr>
              <a:xfrm>
                <a:off x="92976" y="973437"/>
                <a:ext cx="163500" cy="131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6" name="Google Shape;1326;p22"/>
              <p:cNvCxnSpPr>
                <a:stCxn id="1322" idx="5"/>
                <a:endCxn id="1323" idx="1"/>
              </p:cNvCxnSpPr>
              <p:nvPr/>
            </p:nvCxnSpPr>
            <p:spPr>
              <a:xfrm>
                <a:off x="123629" y="960741"/>
                <a:ext cx="1902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7" name="Google Shape;1327;p22"/>
              <p:cNvCxnSpPr>
                <a:stCxn id="1322" idx="0"/>
                <a:endCxn id="1319" idx="4"/>
              </p:cNvCxnSpPr>
              <p:nvPr/>
            </p:nvCxnSpPr>
            <p:spPr>
              <a:xfrm rot="10800000">
                <a:off x="-176124" y="-92163"/>
                <a:ext cx="2691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8" name="Google Shape;1328;p22"/>
              <p:cNvCxnSpPr>
                <a:stCxn id="1322" idx="7"/>
                <a:endCxn id="1317" idx="3"/>
              </p:cNvCxnSpPr>
              <p:nvPr/>
            </p:nvCxnSpPr>
            <p:spPr>
              <a:xfrm rot="10800000" flipH="1">
                <a:off x="1236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9" name="Google Shape;1329;p22"/>
              <p:cNvCxnSpPr>
                <a:stCxn id="1319" idx="5"/>
                <a:endCxn id="1317" idx="1"/>
              </p:cNvCxnSpPr>
              <p:nvPr/>
            </p:nvCxnSpPr>
            <p:spPr>
              <a:xfrm>
                <a:off x="-1406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0" name="Google Shape;1330;p22"/>
              <p:cNvCxnSpPr>
                <a:stCxn id="1319" idx="6"/>
                <a:endCxn id="1318" idx="2"/>
              </p:cNvCxnSpPr>
              <p:nvPr/>
            </p:nvCxnSpPr>
            <p:spPr>
              <a:xfrm>
                <a:off x="-126024" y="-142087"/>
                <a:ext cx="1352400" cy="29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1" name="Google Shape;1331;p22"/>
              <p:cNvCxnSpPr>
                <a:stCxn id="1321" idx="2"/>
                <a:endCxn id="1319" idx="5"/>
              </p:cNvCxnSpPr>
              <p:nvPr/>
            </p:nvCxnSpPr>
            <p:spPr>
              <a:xfrm rot="10800000">
                <a:off x="-140799" y="-106763"/>
                <a:ext cx="875100" cy="37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2" name="Google Shape;1332;p22"/>
              <p:cNvCxnSpPr>
                <a:stCxn id="1323" idx="0"/>
                <a:endCxn id="1317" idx="4"/>
              </p:cNvCxnSpPr>
              <p:nvPr/>
            </p:nvCxnSpPr>
            <p:spPr>
              <a:xfrm rot="10800000">
                <a:off x="302125" y="456569"/>
                <a:ext cx="639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1333;p22"/>
              <p:cNvCxnSpPr>
                <a:stCxn id="1323" idx="0"/>
                <a:endCxn id="1321" idx="3"/>
              </p:cNvCxnSpPr>
              <p:nvPr/>
            </p:nvCxnSpPr>
            <p:spPr>
              <a:xfrm rot="10800000" flipH="1">
                <a:off x="366025" y="296069"/>
                <a:ext cx="381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7" name="Google Shape;1317;p22"/>
              <p:cNvSpPr/>
              <p:nvPr/>
            </p:nvSpPr>
            <p:spPr>
              <a:xfrm>
                <a:off x="258901" y="369758"/>
                <a:ext cx="86700" cy="86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4" name="Google Shape;1334;p22"/>
            <p:cNvGrpSpPr/>
            <p:nvPr/>
          </p:nvGrpSpPr>
          <p:grpSpPr>
            <a:xfrm rot="2030497">
              <a:off x="-2581586" y="1819329"/>
              <a:ext cx="3816850" cy="3612312"/>
              <a:chOff x="-100549" y="47919"/>
              <a:chExt cx="4607849" cy="4360923"/>
            </a:xfrm>
          </p:grpSpPr>
          <p:sp>
            <p:nvSpPr>
              <p:cNvPr id="1335" name="Google Shape;1335;p22"/>
              <p:cNvSpPr/>
              <p:nvPr/>
            </p:nvSpPr>
            <p:spPr>
              <a:xfrm rot="10800000">
                <a:off x="4076800" y="2467368"/>
                <a:ext cx="234600" cy="23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 rot="10800000">
                <a:off x="1137802" y="3577294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 rot="10800000">
                <a:off x="1731851" y="997900"/>
                <a:ext cx="484500" cy="48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 rot="10800000">
                <a:off x="2254926" y="2505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 rot="10800000">
                <a:off x="3685300" y="3636544"/>
                <a:ext cx="116100" cy="116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0" name="Google Shape;1340;p22"/>
              <p:cNvSpPr/>
              <p:nvPr/>
            </p:nvSpPr>
            <p:spPr>
              <a:xfrm rot="10800000">
                <a:off x="2254926" y="3903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 rot="10800000">
                <a:off x="3125451" y="1436544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 rot="10800000">
                <a:off x="447667" y="2351269"/>
                <a:ext cx="116100" cy="116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3" name="Google Shape;1343;p22"/>
              <p:cNvCxnSpPr>
                <a:stCxn id="1339" idx="5"/>
                <a:endCxn id="1338" idx="1"/>
              </p:cNvCxnSpPr>
              <p:nvPr/>
            </p:nvCxnSpPr>
            <p:spPr>
              <a:xfrm rot="8769356">
                <a:off x="2782616" y="2360623"/>
                <a:ext cx="526274" cy="15727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22"/>
              <p:cNvCxnSpPr>
                <a:stCxn id="1340" idx="4"/>
                <a:endCxn id="1338" idx="0"/>
              </p:cNvCxnSpPr>
              <p:nvPr/>
            </p:nvCxnSpPr>
            <p:spPr>
              <a:xfrm rot="8769075" flipH="1">
                <a:off x="1988166" y="2768320"/>
                <a:ext cx="691020" cy="103049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5" name="Google Shape;1345;p22"/>
              <p:cNvCxnSpPr>
                <a:stCxn id="1335" idx="6"/>
                <a:endCxn id="1338" idx="2"/>
              </p:cNvCxnSpPr>
              <p:nvPr/>
            </p:nvCxnSpPr>
            <p:spPr>
              <a:xfrm rot="8769491">
                <a:off x="2553455" y="2121214"/>
                <a:ext cx="1382290" cy="9269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6" name="Google Shape;1346;p22"/>
              <p:cNvCxnSpPr>
                <a:stCxn id="1335" idx="0"/>
                <a:endCxn id="1339" idx="3"/>
              </p:cNvCxnSpPr>
              <p:nvPr/>
            </p:nvCxnSpPr>
            <p:spPr>
              <a:xfrm rot="-2030280" flipH="1">
                <a:off x="3554311" y="2896576"/>
                <a:ext cx="870078" cy="56238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22"/>
              <p:cNvCxnSpPr>
                <a:stCxn id="1339" idx="7"/>
                <a:endCxn id="1340" idx="2"/>
              </p:cNvCxnSpPr>
              <p:nvPr/>
            </p:nvCxnSpPr>
            <p:spPr>
              <a:xfrm rot="8769605">
                <a:off x="2452857" y="3602445"/>
                <a:ext cx="1208890" cy="5132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2"/>
              <p:cNvCxnSpPr>
                <a:stCxn id="1340" idx="6"/>
                <a:endCxn id="1336" idx="1"/>
              </p:cNvCxnSpPr>
              <p:nvPr/>
            </p:nvCxnSpPr>
            <p:spPr>
              <a:xfrm rot="8768875">
                <a:off x="1472857" y="3539834"/>
                <a:ext cx="647338" cy="6808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2"/>
              <p:cNvCxnSpPr>
                <a:stCxn id="1338" idx="7"/>
                <a:endCxn id="1336" idx="3"/>
              </p:cNvCxnSpPr>
              <p:nvPr/>
            </p:nvCxnSpPr>
            <p:spPr>
              <a:xfrm rot="-2030278" flipH="1">
                <a:off x="1147266" y="2984238"/>
                <a:ext cx="1321550" cy="2832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2"/>
              <p:cNvCxnSpPr>
                <a:stCxn id="1335" idx="5"/>
                <a:endCxn id="1341" idx="1"/>
              </p:cNvCxnSpPr>
              <p:nvPr/>
            </p:nvCxnSpPr>
            <p:spPr>
              <a:xfrm rot="8769493">
                <a:off x="3591334" y="1412692"/>
                <a:ext cx="188543" cy="12471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2"/>
              <p:cNvCxnSpPr>
                <a:stCxn id="1341" idx="7"/>
                <a:endCxn id="1338" idx="3"/>
              </p:cNvCxnSpPr>
              <p:nvPr/>
            </p:nvCxnSpPr>
            <p:spPr>
              <a:xfrm rot="-2030495" flipH="1">
                <a:off x="2186803" y="1863549"/>
                <a:ext cx="1164126" cy="3727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2" name="Google Shape;1352;p22"/>
              <p:cNvCxnSpPr>
                <a:stCxn id="1341" idx="5"/>
                <a:endCxn id="1337" idx="2"/>
              </p:cNvCxnSpPr>
              <p:nvPr/>
            </p:nvCxnSpPr>
            <p:spPr>
              <a:xfrm rot="8769821">
                <a:off x="2356510" y="999099"/>
                <a:ext cx="651914" cy="701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3" name="Google Shape;1353;p22"/>
              <p:cNvCxnSpPr>
                <a:stCxn id="1337" idx="0"/>
                <a:endCxn id="1338" idx="5"/>
              </p:cNvCxnSpPr>
              <p:nvPr/>
            </p:nvCxnSpPr>
            <p:spPr>
              <a:xfrm rot="-2029195" flipH="1">
                <a:off x="1960847" y="1486358"/>
                <a:ext cx="330408" cy="10384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4" name="Google Shape;1354;p22"/>
              <p:cNvCxnSpPr>
                <a:stCxn id="1337" idx="7"/>
                <a:endCxn id="1342" idx="3"/>
              </p:cNvCxnSpPr>
              <p:nvPr/>
            </p:nvCxnSpPr>
            <p:spPr>
              <a:xfrm rot="-2030477" flipH="1">
                <a:off x="386634" y="1842270"/>
                <a:ext cx="1576242" cy="953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5" name="Google Shape;1355;p22"/>
              <p:cNvCxnSpPr>
                <a:stCxn id="1338" idx="6"/>
                <a:endCxn id="1342" idx="2"/>
              </p:cNvCxnSpPr>
              <p:nvPr/>
            </p:nvCxnSpPr>
            <p:spPr>
              <a:xfrm rot="8769842">
                <a:off x="755690" y="1953080"/>
                <a:ext cx="1307072" cy="10875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6" name="Google Shape;1356;p22"/>
              <p:cNvCxnSpPr>
                <a:stCxn id="1342" idx="0"/>
                <a:endCxn id="1336" idx="5"/>
              </p:cNvCxnSpPr>
              <p:nvPr/>
            </p:nvCxnSpPr>
            <p:spPr>
              <a:xfrm rot="-2024821" flipH="1">
                <a:off x="797015" y="2378694"/>
                <a:ext cx="83704" cy="13215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7" name="Google Shape;1357;p22"/>
              <p:cNvCxnSpPr>
                <a:stCxn id="1339" idx="4"/>
                <a:endCxn id="1337" idx="1"/>
              </p:cNvCxnSpPr>
              <p:nvPr/>
            </p:nvCxnSpPr>
            <p:spPr>
              <a:xfrm rot="8775347">
                <a:off x="2900285" y="1155017"/>
                <a:ext cx="88031" cy="27379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8" name="Google Shape;1358;p22"/>
              <p:cNvCxnSpPr>
                <a:stCxn id="1336" idx="4"/>
                <a:endCxn id="1337" idx="7"/>
              </p:cNvCxnSpPr>
              <p:nvPr/>
            </p:nvCxnSpPr>
            <p:spPr>
              <a:xfrm rot="8769813" flipH="1">
                <a:off x="698488" y="1747510"/>
                <a:ext cx="1661027" cy="14938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9" name="Google Shape;1359;p22"/>
              <p:cNvCxnSpPr>
                <a:stCxn id="1335" idx="5"/>
                <a:endCxn id="1337" idx="1"/>
              </p:cNvCxnSpPr>
              <p:nvPr/>
            </p:nvCxnSpPr>
            <p:spPr>
              <a:xfrm rot="8769113">
                <a:off x="2615603" y="956497"/>
                <a:ext cx="1025506" cy="200025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0" name="Google Shape;1360;p22"/>
              <p:cNvSpPr/>
              <p:nvPr/>
            </p:nvSpPr>
            <p:spPr>
              <a:xfrm rot="10800000">
                <a:off x="873701" y="691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61" name="Google Shape;1361;p22"/>
              <p:cNvCxnSpPr>
                <a:stCxn id="1342" idx="4"/>
                <a:endCxn id="1360" idx="7"/>
              </p:cNvCxnSpPr>
              <p:nvPr/>
            </p:nvCxnSpPr>
            <p:spPr>
              <a:xfrm rot="8769580" flipH="1">
                <a:off x="114237" y="1064376"/>
                <a:ext cx="1173861" cy="10488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22"/>
              <p:cNvCxnSpPr>
                <a:stCxn id="1360" idx="2"/>
                <a:endCxn id="1337" idx="5"/>
              </p:cNvCxnSpPr>
              <p:nvPr/>
            </p:nvCxnSpPr>
            <p:spPr>
              <a:xfrm rot="-2029235">
                <a:off x="1179725" y="581031"/>
                <a:ext cx="474852" cy="6773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3" name="Google Shape;1363;p22"/>
              <p:cNvCxnSpPr>
                <a:stCxn id="1360" idx="0"/>
                <a:endCxn id="1336" idx="4"/>
              </p:cNvCxnSpPr>
              <p:nvPr/>
            </p:nvCxnSpPr>
            <p:spPr>
              <a:xfrm rot="-2030204" flipH="1">
                <a:off x="469943" y="996108"/>
                <a:ext cx="1267716" cy="2434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4" name="Google Shape;1364;p22"/>
              <p:cNvCxnSpPr>
                <a:stCxn id="1360" idx="1"/>
                <a:endCxn id="1338" idx="5"/>
              </p:cNvCxnSpPr>
              <p:nvPr/>
            </p:nvCxnSpPr>
            <p:spPr>
              <a:xfrm rot="-2032139">
                <a:off x="1589793" y="616894"/>
                <a:ext cx="106586" cy="21213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5" name="Google Shape;1365;p22"/>
              <p:cNvSpPr/>
              <p:nvPr/>
            </p:nvSpPr>
            <p:spPr>
              <a:xfrm rot="10800000">
                <a:off x="2346923" y="285337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66" name="Google Shape;1366;p22"/>
              <p:cNvCxnSpPr>
                <a:stCxn id="1360" idx="2"/>
                <a:endCxn id="1365" idx="6"/>
              </p:cNvCxnSpPr>
              <p:nvPr/>
            </p:nvCxnSpPr>
            <p:spPr>
              <a:xfrm rot="-2030441">
                <a:off x="1040224" y="373064"/>
                <a:ext cx="1297753" cy="4270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7" name="Google Shape;1367;p22"/>
              <p:cNvCxnSpPr>
                <a:stCxn id="1365" idx="1"/>
                <a:endCxn id="1341" idx="5"/>
              </p:cNvCxnSpPr>
              <p:nvPr/>
            </p:nvCxnSpPr>
            <p:spPr>
              <a:xfrm rot="-2034703" flipH="1">
                <a:off x="2826258" y="400719"/>
                <a:ext cx="43017" cy="11438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23"/>
          <p:cNvGrpSpPr/>
          <p:nvPr/>
        </p:nvGrpSpPr>
        <p:grpSpPr>
          <a:xfrm>
            <a:off x="190301" y="174004"/>
            <a:ext cx="8808974" cy="4007621"/>
            <a:chOff x="190301" y="174004"/>
            <a:chExt cx="8808974" cy="4007621"/>
          </a:xfrm>
        </p:grpSpPr>
        <p:grpSp>
          <p:nvGrpSpPr>
            <p:cNvPr id="1370" name="Google Shape;1370;p23"/>
            <p:cNvGrpSpPr/>
            <p:nvPr/>
          </p:nvGrpSpPr>
          <p:grpSpPr>
            <a:xfrm rot="10800000">
              <a:off x="190301" y="3858950"/>
              <a:ext cx="298275" cy="322675"/>
              <a:chOff x="8667225" y="681525"/>
              <a:chExt cx="298275" cy="322675"/>
            </a:xfrm>
          </p:grpSpPr>
          <p:sp>
            <p:nvSpPr>
              <p:cNvPr id="1371" name="Google Shape;1371;p23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74" name="Google Shape;1374;p23"/>
            <p:cNvGrpSpPr/>
            <p:nvPr/>
          </p:nvGrpSpPr>
          <p:grpSpPr>
            <a:xfrm rot="-5139163">
              <a:off x="8591694" y="201328"/>
              <a:ext cx="406266" cy="379191"/>
              <a:chOff x="140150" y="4657175"/>
              <a:chExt cx="406275" cy="379200"/>
            </a:xfrm>
          </p:grpSpPr>
          <p:sp>
            <p:nvSpPr>
              <p:cNvPr id="1375" name="Google Shape;1375;p23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379" name="Google Shape;1379;p23"/>
          <p:cNvGrpSpPr/>
          <p:nvPr/>
        </p:nvGrpSpPr>
        <p:grpSpPr>
          <a:xfrm>
            <a:off x="115024" y="-2374836"/>
            <a:ext cx="8971639" cy="9886184"/>
            <a:chOff x="115024" y="-2374836"/>
            <a:chExt cx="8971639" cy="9886184"/>
          </a:xfrm>
        </p:grpSpPr>
        <p:grpSp>
          <p:nvGrpSpPr>
            <p:cNvPr id="1380" name="Google Shape;1380;p23"/>
            <p:cNvGrpSpPr/>
            <p:nvPr/>
          </p:nvGrpSpPr>
          <p:grpSpPr>
            <a:xfrm flipH="1">
              <a:off x="115024" y="-2374836"/>
              <a:ext cx="3687215" cy="3485542"/>
              <a:chOff x="5337386" y="-2374836"/>
              <a:chExt cx="3687215" cy="3485542"/>
            </a:xfrm>
          </p:grpSpPr>
          <p:sp>
            <p:nvSpPr>
              <p:cNvPr id="1381" name="Google Shape;1381;p23"/>
              <p:cNvSpPr/>
              <p:nvPr/>
            </p:nvSpPr>
            <p:spPr>
              <a:xfrm rot="9698973">
                <a:off x="8256504" y="-2357857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 rot="9699868">
                <a:off x="6325487" y="-94127"/>
                <a:ext cx="164028" cy="164028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 rot="9695130">
                <a:off x="7230532" y="-1291785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 rot="9708981">
                <a:off x="8013809" y="-15157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 rot="9699377">
                <a:off x="8889724" y="131264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 rot="-9307649">
                <a:off x="7169475" y="191656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 rot="9708981">
                <a:off x="7609568" y="-1824766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 rot="9698900">
                <a:off x="5354617" y="277974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89" name="Google Shape;1389;p23"/>
              <p:cNvCxnSpPr>
                <a:stCxn id="1385" idx="5"/>
                <a:endCxn id="1384" idx="1"/>
              </p:cNvCxnSpPr>
              <p:nvPr/>
            </p:nvCxnSpPr>
            <p:spPr>
              <a:xfrm rot="10800000">
                <a:off x="8095656" y="-88788"/>
                <a:ext cx="800400" cy="2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0" name="Google Shape;1390;p23"/>
              <p:cNvCxnSpPr>
                <a:stCxn id="1386" idx="4"/>
                <a:endCxn id="1384" idx="6"/>
              </p:cNvCxnSpPr>
              <p:nvPr/>
            </p:nvCxnSpPr>
            <p:spPr>
              <a:xfrm rot="10800000" flipH="1">
                <a:off x="7230777" y="-9474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1" name="Google Shape;1391;p23"/>
              <p:cNvCxnSpPr>
                <a:stCxn id="1381" idx="0"/>
                <a:endCxn id="1385" idx="4"/>
              </p:cNvCxnSpPr>
              <p:nvPr/>
            </p:nvCxnSpPr>
            <p:spPr>
              <a:xfrm>
                <a:off x="8341075" y="-2232486"/>
                <a:ext cx="589500" cy="23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2" name="Google Shape;1392;p23"/>
              <p:cNvCxnSpPr>
                <a:stCxn id="1385" idx="6"/>
                <a:endCxn id="1386" idx="2"/>
              </p:cNvCxnSpPr>
              <p:nvPr/>
            </p:nvCxnSpPr>
            <p:spPr>
              <a:xfrm flipH="1">
                <a:off x="7251752" y="209591"/>
                <a:ext cx="16410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3" name="Google Shape;1393;p23"/>
              <p:cNvCxnSpPr>
                <a:stCxn id="1386" idx="6"/>
                <a:endCxn id="1382" idx="1"/>
              </p:cNvCxnSpPr>
              <p:nvPr/>
            </p:nvCxnSpPr>
            <p:spPr>
              <a:xfrm rot="10800000">
                <a:off x="6480777" y="24658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4" name="Google Shape;1394;p23"/>
              <p:cNvCxnSpPr>
                <a:stCxn id="1384" idx="6"/>
                <a:endCxn id="1382" idx="1"/>
              </p:cNvCxnSpPr>
              <p:nvPr/>
            </p:nvCxnSpPr>
            <p:spPr>
              <a:xfrm flipH="1">
                <a:off x="6480870" y="-9481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5" name="Google Shape;1395;p23"/>
              <p:cNvCxnSpPr>
                <a:stCxn id="1381" idx="6"/>
                <a:endCxn id="1387" idx="3"/>
              </p:cNvCxnSpPr>
              <p:nvPr/>
            </p:nvCxnSpPr>
            <p:spPr>
              <a:xfrm flipH="1">
                <a:off x="7672375" y="-227328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6" name="Google Shape;1396;p23"/>
              <p:cNvCxnSpPr>
                <a:stCxn id="1381" idx="7"/>
                <a:endCxn id="1384" idx="4"/>
              </p:cNvCxnSpPr>
              <p:nvPr/>
            </p:nvCxnSpPr>
            <p:spPr>
              <a:xfrm flipH="1">
                <a:off x="8043575" y="-223604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7" name="Google Shape;1397;p23"/>
              <p:cNvCxnSpPr>
                <a:stCxn id="1387" idx="7"/>
                <a:endCxn id="1383" idx="3"/>
              </p:cNvCxnSpPr>
              <p:nvPr/>
            </p:nvCxnSpPr>
            <p:spPr>
              <a:xfrm flipH="1">
                <a:off x="7423012" y="-174289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8" name="Google Shape;1398;p23"/>
              <p:cNvCxnSpPr>
                <a:stCxn id="1383" idx="0"/>
                <a:endCxn id="1384" idx="4"/>
              </p:cNvCxnSpPr>
              <p:nvPr/>
            </p:nvCxnSpPr>
            <p:spPr>
              <a:xfrm>
                <a:off x="7405490" y="-103267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9" name="Google Shape;1399;p23"/>
              <p:cNvCxnSpPr>
                <a:stCxn id="1388" idx="2"/>
                <a:endCxn id="1382" idx="6"/>
              </p:cNvCxnSpPr>
              <p:nvPr/>
            </p:nvCxnSpPr>
            <p:spPr>
              <a:xfrm rot="10800000" flipH="1">
                <a:off x="5481836" y="13694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0" name="Google Shape;1400;p23"/>
              <p:cNvCxnSpPr>
                <a:stCxn id="1386" idx="7"/>
                <a:endCxn id="1388" idx="1"/>
              </p:cNvCxnSpPr>
              <p:nvPr/>
            </p:nvCxnSpPr>
            <p:spPr>
              <a:xfrm flipH="1">
                <a:off x="5478310" y="249658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1" name="Google Shape;1401;p23"/>
              <p:cNvSpPr/>
              <p:nvPr/>
            </p:nvSpPr>
            <p:spPr>
              <a:xfrm rot="9708981">
                <a:off x="6280042" y="-65569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02" name="Google Shape;1402;p23"/>
              <p:cNvCxnSpPr>
                <a:stCxn id="1388" idx="3"/>
                <a:endCxn id="1401" idx="6"/>
              </p:cNvCxnSpPr>
              <p:nvPr/>
            </p:nvCxnSpPr>
            <p:spPr>
              <a:xfrm rot="10800000" flipH="1">
                <a:off x="5449161" y="-59889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3" name="Google Shape;1403;p23"/>
              <p:cNvCxnSpPr>
                <a:stCxn id="1401" idx="2"/>
                <a:endCxn id="1383" idx="6"/>
              </p:cNvCxnSpPr>
              <p:nvPr/>
            </p:nvCxnSpPr>
            <p:spPr>
              <a:xfrm rot="10800000" flipH="1">
                <a:off x="6364402" y="-111673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23"/>
              <p:cNvCxnSpPr>
                <a:stCxn id="1401" idx="0"/>
                <a:endCxn id="1382" idx="4"/>
              </p:cNvCxnSpPr>
              <p:nvPr/>
            </p:nvCxnSpPr>
            <p:spPr>
              <a:xfrm>
                <a:off x="6336802" y="-57133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5" name="Google Shape;1405;p23"/>
              <p:cNvCxnSpPr>
                <a:stCxn id="1401" idx="1"/>
                <a:endCxn id="1384" idx="5"/>
              </p:cNvCxnSpPr>
              <p:nvPr/>
            </p:nvCxnSpPr>
            <p:spPr>
              <a:xfrm>
                <a:off x="6361911" y="-59291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6" name="Google Shape;1406;p23"/>
              <p:cNvSpPr/>
              <p:nvPr/>
            </p:nvSpPr>
            <p:spPr>
              <a:xfrm rot="9698973">
                <a:off x="7912582" y="-1816833"/>
                <a:ext cx="128642" cy="128642"/>
              </a:xfrm>
              <a:prstGeom prst="ellipse">
                <a:avLst/>
              </a:prstGeom>
              <a:solidFill>
                <a:srgbClr val="86CF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07" name="Google Shape;1407;p23"/>
              <p:cNvCxnSpPr>
                <a:stCxn id="1383" idx="2"/>
                <a:endCxn id="1406" idx="7"/>
              </p:cNvCxnSpPr>
              <p:nvPr/>
            </p:nvCxnSpPr>
            <p:spPr>
              <a:xfrm rot="10800000" flipH="1">
                <a:off x="7489640" y="-169492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8" name="Google Shape;1408;p23"/>
              <p:cNvCxnSpPr>
                <a:stCxn id="1406" idx="3"/>
                <a:endCxn id="1381" idx="7"/>
              </p:cNvCxnSpPr>
              <p:nvPr/>
            </p:nvCxnSpPr>
            <p:spPr>
              <a:xfrm rot="10800000" flipH="1">
                <a:off x="8005753" y="-223600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9" name="Google Shape;1409;p23"/>
              <p:cNvCxnSpPr>
                <a:stCxn id="1384" idx="4"/>
                <a:endCxn id="1406" idx="0"/>
              </p:cNvCxnSpPr>
              <p:nvPr/>
            </p:nvCxnSpPr>
            <p:spPr>
              <a:xfrm rot="10800000">
                <a:off x="7997070" y="-169141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0" name="Google Shape;1410;p23"/>
              <p:cNvSpPr/>
              <p:nvPr/>
            </p:nvSpPr>
            <p:spPr>
              <a:xfrm rot="9700738">
                <a:off x="8739027" y="840659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11" name="Google Shape;1411;p23"/>
              <p:cNvCxnSpPr>
                <a:stCxn id="1384" idx="0"/>
                <a:endCxn id="1410" idx="4"/>
              </p:cNvCxnSpPr>
              <p:nvPr/>
            </p:nvCxnSpPr>
            <p:spPr>
              <a:xfrm>
                <a:off x="8070570" y="-67216"/>
                <a:ext cx="750300" cy="91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23"/>
              <p:cNvCxnSpPr>
                <a:stCxn id="1385" idx="7"/>
                <a:endCxn id="1410" idx="3"/>
              </p:cNvCxnSpPr>
              <p:nvPr/>
            </p:nvCxnSpPr>
            <p:spPr>
              <a:xfrm flipH="1">
                <a:off x="8911773" y="244086"/>
                <a:ext cx="10800" cy="60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3" name="Google Shape;1413;p23"/>
            <p:cNvGrpSpPr/>
            <p:nvPr/>
          </p:nvGrpSpPr>
          <p:grpSpPr>
            <a:xfrm>
              <a:off x="4731484" y="3997585"/>
              <a:ext cx="4355179" cy="3513764"/>
              <a:chOff x="720009" y="3852908"/>
              <a:chExt cx="4355179" cy="3513764"/>
            </a:xfrm>
          </p:grpSpPr>
          <p:sp>
            <p:nvSpPr>
              <p:cNvPr id="1414" name="Google Shape;1414;p23"/>
              <p:cNvSpPr/>
              <p:nvPr/>
            </p:nvSpPr>
            <p:spPr>
              <a:xfrm rot="8759498">
                <a:off x="4842687" y="3890706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 rot="8759498">
                <a:off x="2275964" y="6863806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 rot="8760064">
                <a:off x="1605200" y="4894668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 rot="8752287">
                <a:off x="3601108" y="609149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 rot="8754177">
                <a:off x="4682827" y="4819876"/>
                <a:ext cx="210847" cy="21084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 rot="8752287">
                <a:off x="3494792" y="721083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 rot="8752287">
                <a:off x="3265787" y="4938959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 rot="8754847">
                <a:off x="1467743" y="6207539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22" name="Google Shape;1422;p23"/>
              <p:cNvCxnSpPr>
                <a:stCxn id="1419" idx="4"/>
                <a:endCxn id="1417" idx="0"/>
              </p:cNvCxnSpPr>
              <p:nvPr/>
            </p:nvCxnSpPr>
            <p:spPr>
              <a:xfrm rot="10800000" flipH="1">
                <a:off x="3523426" y="6210771"/>
                <a:ext cx="179400" cy="101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3"/>
              <p:cNvCxnSpPr>
                <a:stCxn id="1414" idx="7"/>
                <a:endCxn id="1418" idx="3"/>
              </p:cNvCxnSpPr>
              <p:nvPr/>
            </p:nvCxnSpPr>
            <p:spPr>
              <a:xfrm flipH="1">
                <a:off x="4808077" y="4083623"/>
                <a:ext cx="113400" cy="7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23"/>
              <p:cNvCxnSpPr>
                <a:stCxn id="1418" idx="7"/>
                <a:endCxn id="1419" idx="2"/>
              </p:cNvCxnSpPr>
              <p:nvPr/>
            </p:nvCxnSpPr>
            <p:spPr>
              <a:xfrm flipH="1">
                <a:off x="3613910" y="5028820"/>
                <a:ext cx="1154400" cy="22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23"/>
              <p:cNvCxnSpPr>
                <a:stCxn id="1419" idx="6"/>
                <a:endCxn id="1415" idx="1"/>
              </p:cNvCxnSpPr>
              <p:nvPr/>
            </p:nvCxnSpPr>
            <p:spPr>
              <a:xfrm rot="10800000">
                <a:off x="2468926" y="6979671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3"/>
              <p:cNvCxnSpPr>
                <a:stCxn id="1417" idx="7"/>
                <a:endCxn id="1415" idx="3"/>
              </p:cNvCxnSpPr>
              <p:nvPr/>
            </p:nvCxnSpPr>
            <p:spPr>
              <a:xfrm flipH="1">
                <a:off x="2391939" y="6220795"/>
                <a:ext cx="1262100" cy="6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3"/>
              <p:cNvCxnSpPr>
                <a:stCxn id="1414" idx="6"/>
                <a:endCxn id="1420" idx="2"/>
              </p:cNvCxnSpPr>
              <p:nvPr/>
            </p:nvCxnSpPr>
            <p:spPr>
              <a:xfrm flipH="1">
                <a:off x="3385138" y="4042508"/>
                <a:ext cx="1474200" cy="92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3"/>
              <p:cNvCxnSpPr>
                <a:stCxn id="1420" idx="0"/>
                <a:endCxn id="1417" idx="2"/>
              </p:cNvCxnSpPr>
              <p:nvPr/>
            </p:nvCxnSpPr>
            <p:spPr>
              <a:xfrm>
                <a:off x="3367622" y="5058194"/>
                <a:ext cx="352800" cy="10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9" name="Google Shape;1429;p23"/>
              <p:cNvCxnSpPr>
                <a:stCxn id="1420" idx="5"/>
                <a:endCxn id="1416" idx="1"/>
              </p:cNvCxnSpPr>
              <p:nvPr/>
            </p:nvCxnSpPr>
            <p:spPr>
              <a:xfrm flipH="1">
                <a:off x="2002758" y="4991890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0" name="Google Shape;1430;p23"/>
              <p:cNvCxnSpPr>
                <a:stCxn id="1416" idx="0"/>
                <a:endCxn id="1417" idx="5"/>
              </p:cNvCxnSpPr>
              <p:nvPr/>
            </p:nvCxnSpPr>
            <p:spPr>
              <a:xfrm>
                <a:off x="1918052" y="5261670"/>
                <a:ext cx="1684200" cy="8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1" name="Google Shape;1431;p23"/>
              <p:cNvCxnSpPr>
                <a:stCxn id="1416" idx="7"/>
                <a:endCxn id="1421" idx="3"/>
              </p:cNvCxnSpPr>
              <p:nvPr/>
            </p:nvCxnSpPr>
            <p:spPr>
              <a:xfrm flipH="1">
                <a:off x="1525162" y="5292284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2" name="Google Shape;1432;p23"/>
              <p:cNvCxnSpPr>
                <a:stCxn id="1417" idx="6"/>
                <a:endCxn id="1421" idx="2"/>
              </p:cNvCxnSpPr>
              <p:nvPr/>
            </p:nvCxnSpPr>
            <p:spPr>
              <a:xfrm flipH="1">
                <a:off x="1555843" y="6193331"/>
                <a:ext cx="2056500" cy="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23"/>
              <p:cNvCxnSpPr>
                <a:stCxn id="1421" idx="0"/>
                <a:endCxn id="1415" idx="4"/>
              </p:cNvCxnSpPr>
              <p:nvPr/>
            </p:nvCxnSpPr>
            <p:spPr>
              <a:xfrm>
                <a:off x="1542920" y="6295616"/>
                <a:ext cx="7758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23"/>
              <p:cNvCxnSpPr>
                <a:stCxn id="1419" idx="5"/>
                <a:endCxn id="1421" idx="1"/>
              </p:cNvCxnSpPr>
              <p:nvPr/>
            </p:nvCxnSpPr>
            <p:spPr>
              <a:xfrm rot="10800000">
                <a:off x="1563363" y="6264768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3"/>
              <p:cNvCxnSpPr>
                <a:stCxn id="1418" idx="6"/>
                <a:endCxn id="1421" idx="1"/>
              </p:cNvCxnSpPr>
              <p:nvPr/>
            </p:nvCxnSpPr>
            <p:spPr>
              <a:xfrm flipH="1">
                <a:off x="1563250" y="4984400"/>
                <a:ext cx="3137700" cy="128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23"/>
              <p:cNvCxnSpPr>
                <a:stCxn id="1418" idx="5"/>
                <a:endCxn id="1420" idx="2"/>
              </p:cNvCxnSpPr>
              <p:nvPr/>
            </p:nvCxnSpPr>
            <p:spPr>
              <a:xfrm flipH="1">
                <a:off x="3385130" y="4905359"/>
                <a:ext cx="1299600" cy="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23"/>
              <p:cNvCxnSpPr>
                <a:stCxn id="1415" idx="4"/>
                <a:endCxn id="1416" idx="7"/>
              </p:cNvCxnSpPr>
              <p:nvPr/>
            </p:nvCxnSpPr>
            <p:spPr>
              <a:xfrm rot="10800000">
                <a:off x="1767465" y="5292257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8" name="Google Shape;1438;p23"/>
              <p:cNvSpPr/>
              <p:nvPr/>
            </p:nvSpPr>
            <p:spPr>
              <a:xfrm rot="8752287">
                <a:off x="745374" y="487673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39" name="Google Shape;1439;p23"/>
              <p:cNvCxnSpPr>
                <a:stCxn id="1421" idx="4"/>
                <a:endCxn id="1438" idx="7"/>
              </p:cNvCxnSpPr>
              <p:nvPr/>
            </p:nvCxnSpPr>
            <p:spPr>
              <a:xfrm rot="10800000">
                <a:off x="798320" y="5005916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0" name="Google Shape;1440;p23"/>
              <p:cNvCxnSpPr>
                <a:stCxn id="1438" idx="1"/>
                <a:endCxn id="1416" idx="5"/>
              </p:cNvCxnSpPr>
              <p:nvPr/>
            </p:nvCxnSpPr>
            <p:spPr>
              <a:xfrm>
                <a:off x="874673" y="4954270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41" name="Google Shape;1441;p23"/>
              <p:cNvSpPr/>
              <p:nvPr/>
            </p:nvSpPr>
            <p:spPr>
              <a:xfrm rot="8759498">
                <a:off x="1785083" y="4514433"/>
                <a:ext cx="194703" cy="194703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42" name="Google Shape;1442;p23"/>
              <p:cNvCxnSpPr>
                <a:stCxn id="1438" idx="2"/>
                <a:endCxn id="1441" idx="5"/>
              </p:cNvCxnSpPr>
              <p:nvPr/>
            </p:nvCxnSpPr>
            <p:spPr>
              <a:xfrm rot="10800000" flipH="1">
                <a:off x="864609" y="4593367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3" name="Google Shape;1443;p23"/>
              <p:cNvCxnSpPr>
                <a:stCxn id="1441" idx="1"/>
                <a:endCxn id="1420" idx="5"/>
              </p:cNvCxnSpPr>
              <p:nvPr/>
            </p:nvCxnSpPr>
            <p:spPr>
              <a:xfrm>
                <a:off x="1977999" y="4630346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4" name="Google Shape;1444;p23"/>
              <p:cNvCxnSpPr>
                <a:stCxn id="1441" idx="7"/>
                <a:endCxn id="1416" idx="3"/>
              </p:cNvCxnSpPr>
              <p:nvPr/>
            </p:nvCxnSpPr>
            <p:spPr>
              <a:xfrm flipH="1">
                <a:off x="1844072" y="4707350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1" name="Google Shape;161;p4"/>
          <p:cNvGrpSpPr/>
          <p:nvPr/>
        </p:nvGrpSpPr>
        <p:grpSpPr>
          <a:xfrm>
            <a:off x="-497962" y="-2402532"/>
            <a:ext cx="9442425" cy="8210276"/>
            <a:chOff x="-497962" y="-2402532"/>
            <a:chExt cx="9442425" cy="8210276"/>
          </a:xfrm>
        </p:grpSpPr>
        <p:grpSp>
          <p:nvGrpSpPr>
            <p:cNvPr id="162" name="Google Shape;162;p4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163" name="Google Shape;163;p4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71" name="Google Shape;171;p4"/>
              <p:cNvCxnSpPr>
                <a:stCxn id="167" idx="5"/>
                <a:endCxn id="166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4"/>
              <p:cNvCxnSpPr>
                <a:stCxn id="168" idx="4"/>
                <a:endCxn id="166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4"/>
              <p:cNvCxnSpPr>
                <a:stCxn id="163" idx="6"/>
                <a:endCxn id="167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4"/>
              <p:cNvCxnSpPr>
                <a:stCxn id="167" idx="7"/>
                <a:endCxn id="168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4"/>
              <p:cNvCxnSpPr>
                <a:stCxn id="168" idx="6"/>
                <a:endCxn id="164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4"/>
              <p:cNvCxnSpPr>
                <a:stCxn id="166" idx="7"/>
                <a:endCxn id="164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4"/>
              <p:cNvCxnSpPr>
                <a:stCxn id="163" idx="6"/>
                <a:endCxn id="169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4"/>
              <p:cNvCxnSpPr>
                <a:stCxn id="169" idx="6"/>
                <a:endCxn id="166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4"/>
              <p:cNvCxnSpPr>
                <a:stCxn id="169" idx="5"/>
                <a:endCxn id="165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4"/>
              <p:cNvCxnSpPr>
                <a:stCxn id="165" idx="0"/>
                <a:endCxn id="166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4"/>
              <p:cNvCxnSpPr>
                <a:stCxn id="165" idx="7"/>
                <a:endCxn id="170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4"/>
              <p:cNvCxnSpPr>
                <a:stCxn id="166" idx="6"/>
                <a:endCxn id="170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4"/>
              <p:cNvCxnSpPr>
                <a:stCxn id="170" idx="0"/>
                <a:endCxn id="164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4"/>
              <p:cNvCxnSpPr>
                <a:stCxn id="168" idx="5"/>
                <a:endCxn id="170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4"/>
              <p:cNvCxnSpPr>
                <a:stCxn id="167" idx="6"/>
                <a:endCxn id="170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4"/>
              <p:cNvCxnSpPr>
                <a:stCxn id="167" idx="4"/>
                <a:endCxn id="165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4"/>
              <p:cNvCxnSpPr>
                <a:stCxn id="164" idx="4"/>
                <a:endCxn id="165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8" name="Google Shape;188;p4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89" name="Google Shape;189;p4"/>
              <p:cNvCxnSpPr>
                <a:stCxn id="170" idx="4"/>
                <a:endCxn id="188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4"/>
              <p:cNvCxnSpPr>
                <a:stCxn id="188" idx="1"/>
                <a:endCxn id="165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4"/>
              <p:cNvCxnSpPr>
                <a:stCxn id="188" idx="0"/>
                <a:endCxn id="164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4"/>
              <p:cNvCxnSpPr>
                <a:stCxn id="188" idx="1"/>
                <a:endCxn id="166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" name="Google Shape;193;p4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94" name="Google Shape;194;p4"/>
              <p:cNvCxnSpPr>
                <a:stCxn id="188" idx="2"/>
                <a:endCxn id="193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4"/>
              <p:cNvCxnSpPr>
                <a:stCxn id="193" idx="1"/>
                <a:endCxn id="169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4"/>
              <p:cNvCxnSpPr>
                <a:stCxn id="193" idx="7"/>
                <a:endCxn id="165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7" name="Google Shape;197;p4"/>
            <p:cNvGrpSpPr/>
            <p:nvPr/>
          </p:nvGrpSpPr>
          <p:grpSpPr>
            <a:xfrm rot="10800000" flipH="1">
              <a:off x="-497962" y="2486033"/>
              <a:ext cx="3063625" cy="3321711"/>
              <a:chOff x="-460575" y="-671217"/>
              <a:chExt cx="3063625" cy="3321711"/>
            </a:xfrm>
          </p:grpSpPr>
          <p:cxnSp>
            <p:nvCxnSpPr>
              <p:cNvPr id="198" name="Google Shape;198;p4"/>
              <p:cNvCxnSpPr>
                <a:stCxn id="199" idx="6"/>
                <a:endCxn id="200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0" name="Google Shape;200;p4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05" name="Google Shape;205;p4"/>
              <p:cNvCxnSpPr>
                <a:stCxn id="204" idx="4"/>
                <a:endCxn id="202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4"/>
              <p:cNvCxnSpPr>
                <a:stCxn id="203" idx="4"/>
                <a:endCxn id="202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4"/>
              <p:cNvCxnSpPr>
                <a:stCxn id="203" idx="5"/>
                <a:endCxn id="204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4"/>
              <p:cNvCxnSpPr>
                <a:stCxn id="203" idx="0"/>
                <a:endCxn id="201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4"/>
              <p:cNvCxnSpPr>
                <a:stCxn id="203" idx="7"/>
                <a:endCxn id="199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4"/>
              <p:cNvCxnSpPr>
                <a:stCxn id="201" idx="5"/>
                <a:endCxn id="199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4"/>
              <p:cNvCxnSpPr>
                <a:stCxn id="201" idx="6"/>
                <a:endCxn id="200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4"/>
              <p:cNvCxnSpPr>
                <a:stCxn id="213" idx="1"/>
                <a:endCxn id="201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4"/>
              <p:cNvCxnSpPr>
                <a:stCxn id="204" idx="0"/>
                <a:endCxn id="199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4"/>
              <p:cNvCxnSpPr>
                <a:stCxn id="204" idx="0"/>
                <a:endCxn id="213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6" name="Google Shape;216;p4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17" name="Google Shape;217;p4"/>
              <p:cNvCxnSpPr>
                <a:stCxn id="201" idx="5"/>
                <a:endCxn id="216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4"/>
              <p:cNvCxnSpPr>
                <a:stCxn id="213" idx="7"/>
                <a:endCxn id="216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4"/>
              <p:cNvCxnSpPr>
                <a:stCxn id="216" idx="6"/>
                <a:endCxn id="200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0" name="Google Shape;220;p4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21" name="Google Shape;221;p4"/>
              <p:cNvCxnSpPr>
                <a:stCxn id="220" idx="0"/>
                <a:endCxn id="201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4"/>
              <p:cNvCxnSpPr>
                <a:stCxn id="220" idx="6"/>
                <a:endCxn id="199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4"/>
              <p:cNvCxnSpPr>
                <a:stCxn id="220" idx="5"/>
                <a:endCxn id="203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4"/>
              <p:cNvCxnSpPr>
                <a:stCxn id="220" idx="5"/>
                <a:endCxn id="202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3" name="Google Shape;213;p4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225" name="Google Shape;225;p4"/>
          <p:cNvGrpSpPr/>
          <p:nvPr/>
        </p:nvGrpSpPr>
        <p:grpSpPr>
          <a:xfrm rot="10800000" flipH="1">
            <a:off x="144013" y="213488"/>
            <a:ext cx="406275" cy="563575"/>
            <a:chOff x="140150" y="4340075"/>
            <a:chExt cx="406275" cy="563575"/>
          </a:xfrm>
        </p:grpSpPr>
        <p:sp>
          <p:nvSpPr>
            <p:cNvPr id="226" name="Google Shape;226;p4"/>
            <p:cNvSpPr/>
            <p:nvPr/>
          </p:nvSpPr>
          <p:spPr>
            <a:xfrm rot="10800000">
              <a:off x="140150" y="434007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298325" y="4657175"/>
              <a:ext cx="140100" cy="14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495125" y="485235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165050" y="4657175"/>
              <a:ext cx="51300" cy="5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"/>
          <p:cNvSpPr txBox="1">
            <a:spLocks noGrp="1"/>
          </p:cNvSpPr>
          <p:nvPr>
            <p:ph type="subTitle" idx="1"/>
          </p:nvPr>
        </p:nvSpPr>
        <p:spPr>
          <a:xfrm>
            <a:off x="4951702" y="2609977"/>
            <a:ext cx="31419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2"/>
          </p:nvPr>
        </p:nvSpPr>
        <p:spPr>
          <a:xfrm>
            <a:off x="1050400" y="2609977"/>
            <a:ext cx="31419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3"/>
          </p:nvPr>
        </p:nvSpPr>
        <p:spPr>
          <a:xfrm>
            <a:off x="1050400" y="18211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4"/>
          </p:nvPr>
        </p:nvSpPr>
        <p:spPr>
          <a:xfrm>
            <a:off x="4951707" y="18211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6" name="Google Shape;236;p5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237" name="Google Shape;237;p5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238" name="Google Shape;238;p5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46" name="Google Shape;246;p5"/>
              <p:cNvCxnSpPr>
                <a:stCxn id="242" idx="5"/>
                <a:endCxn id="241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5"/>
              <p:cNvCxnSpPr>
                <a:stCxn id="243" idx="4"/>
                <a:endCxn id="241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5"/>
              <p:cNvCxnSpPr>
                <a:stCxn id="238" idx="6"/>
                <a:endCxn id="242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5"/>
              <p:cNvCxnSpPr>
                <a:stCxn id="242" idx="7"/>
                <a:endCxn id="243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5"/>
              <p:cNvCxnSpPr>
                <a:stCxn id="243" idx="6"/>
                <a:endCxn id="239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5"/>
              <p:cNvCxnSpPr>
                <a:stCxn id="241" idx="7"/>
                <a:endCxn id="239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5"/>
              <p:cNvCxnSpPr>
                <a:stCxn id="238" idx="6"/>
                <a:endCxn id="244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5"/>
              <p:cNvCxnSpPr>
                <a:stCxn id="244" idx="6"/>
                <a:endCxn id="241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5"/>
              <p:cNvCxnSpPr>
                <a:stCxn id="244" idx="5"/>
                <a:endCxn id="240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5"/>
              <p:cNvCxnSpPr>
                <a:stCxn id="240" idx="0"/>
                <a:endCxn id="241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5"/>
              <p:cNvCxnSpPr>
                <a:stCxn id="240" idx="7"/>
                <a:endCxn id="245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5"/>
              <p:cNvCxnSpPr>
                <a:stCxn id="241" idx="6"/>
                <a:endCxn id="245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5"/>
              <p:cNvCxnSpPr>
                <a:stCxn id="245" idx="0"/>
                <a:endCxn id="239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5"/>
              <p:cNvCxnSpPr>
                <a:stCxn id="243" idx="5"/>
                <a:endCxn id="245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5"/>
              <p:cNvCxnSpPr>
                <a:stCxn id="242" idx="6"/>
                <a:endCxn id="245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5"/>
              <p:cNvCxnSpPr>
                <a:stCxn id="242" idx="4"/>
                <a:endCxn id="240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5"/>
              <p:cNvCxnSpPr>
                <a:stCxn id="239" idx="4"/>
                <a:endCxn id="240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3" name="Google Shape;263;p5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4" name="Google Shape;264;p5"/>
              <p:cNvCxnSpPr>
                <a:stCxn id="245" idx="4"/>
                <a:endCxn id="263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5"/>
              <p:cNvCxnSpPr>
                <a:stCxn id="263" idx="1"/>
                <a:endCxn id="240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5"/>
              <p:cNvCxnSpPr>
                <a:stCxn id="263" idx="0"/>
                <a:endCxn id="239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5"/>
              <p:cNvCxnSpPr>
                <a:stCxn id="263" idx="1"/>
                <a:endCxn id="241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8" name="Google Shape;268;p5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9" name="Google Shape;269;p5"/>
              <p:cNvCxnSpPr>
                <a:stCxn id="263" idx="2"/>
                <a:endCxn id="268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5"/>
              <p:cNvCxnSpPr>
                <a:stCxn id="268" idx="1"/>
                <a:endCxn id="244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5"/>
              <p:cNvCxnSpPr>
                <a:stCxn id="268" idx="7"/>
                <a:endCxn id="240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2" name="Google Shape;272;p5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273" name="Google Shape;273;p5"/>
              <p:cNvCxnSpPr>
                <a:stCxn id="274" idx="6"/>
                <a:endCxn id="27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5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382937" y="1317277"/>
                <a:ext cx="1569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80" name="Google Shape;280;p5"/>
              <p:cNvCxnSpPr>
                <a:stCxn id="279" idx="4"/>
                <a:endCxn id="277" idx="0"/>
              </p:cNvCxnSpPr>
              <p:nvPr/>
            </p:nvCxnSpPr>
            <p:spPr>
              <a:xfrm flipH="1">
                <a:off x="169187" y="1474777"/>
                <a:ext cx="2922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5"/>
              <p:cNvCxnSpPr>
                <a:stCxn id="278" idx="4"/>
                <a:endCxn id="27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5"/>
              <p:cNvCxnSpPr>
                <a:stCxn id="278" idx="5"/>
                <a:endCxn id="279" idx="1"/>
              </p:cNvCxnSpPr>
              <p:nvPr/>
            </p:nvCxnSpPr>
            <p:spPr>
              <a:xfrm>
                <a:off x="199829" y="960741"/>
                <a:ext cx="2061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5"/>
              <p:cNvCxnSpPr>
                <a:stCxn id="278" idx="0"/>
                <a:endCxn id="27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5"/>
              <p:cNvCxnSpPr>
                <a:stCxn id="278" idx="7"/>
                <a:endCxn id="27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5"/>
              <p:cNvCxnSpPr>
                <a:stCxn id="276" idx="5"/>
                <a:endCxn id="27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5"/>
              <p:cNvCxnSpPr>
                <a:stCxn id="276" idx="6"/>
                <a:endCxn id="27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5"/>
              <p:cNvCxnSpPr>
                <a:stCxn id="288" idx="1"/>
                <a:endCxn id="27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5"/>
              <p:cNvCxnSpPr>
                <a:stCxn id="279" idx="0"/>
                <a:endCxn id="274" idx="4"/>
              </p:cNvCxnSpPr>
              <p:nvPr/>
            </p:nvCxnSpPr>
            <p:spPr>
              <a:xfrm rot="10800000">
                <a:off x="378587" y="456577"/>
                <a:ext cx="828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5"/>
              <p:cNvCxnSpPr>
                <a:stCxn id="279" idx="0"/>
                <a:endCxn id="288" idx="3"/>
              </p:cNvCxnSpPr>
              <p:nvPr/>
            </p:nvCxnSpPr>
            <p:spPr>
              <a:xfrm rot="10800000" flipH="1">
                <a:off x="461387" y="268177"/>
                <a:ext cx="3351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1" name="Google Shape;291;p5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2" name="Google Shape;292;p5"/>
              <p:cNvCxnSpPr>
                <a:stCxn id="276" idx="5"/>
                <a:endCxn id="29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5"/>
              <p:cNvCxnSpPr>
                <a:stCxn id="288" idx="7"/>
                <a:endCxn id="29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5"/>
              <p:cNvCxnSpPr>
                <a:stCxn id="291" idx="6"/>
                <a:endCxn id="27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5" name="Google Shape;295;p5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6" name="Google Shape;296;p5"/>
              <p:cNvCxnSpPr>
                <a:stCxn id="295" idx="0"/>
                <a:endCxn id="27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5"/>
              <p:cNvCxnSpPr>
                <a:stCxn id="295" idx="6"/>
                <a:endCxn id="27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5"/>
              <p:cNvCxnSpPr>
                <a:stCxn id="295" idx="5"/>
                <a:endCxn id="27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5"/>
              <p:cNvCxnSpPr>
                <a:stCxn id="295" idx="5"/>
                <a:endCxn id="27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8" name="Google Shape;288;p5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00" name="Google Shape;300;p5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301" name="Google Shape;301;p5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302" name="Google Shape;302;p5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06" name="Google Shape;306;p5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307" name="Google Shape;307;p5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12" name="Google Shape;312;p6"/>
          <p:cNvCxnSpPr>
            <a:stCxn id="313" idx="6"/>
            <a:endCxn id="314" idx="2"/>
          </p:cNvCxnSpPr>
          <p:nvPr/>
        </p:nvCxnSpPr>
        <p:spPr>
          <a:xfrm rot="10800000" flipH="1">
            <a:off x="193201" y="280868"/>
            <a:ext cx="388800" cy="1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" name="Google Shape;315;p6"/>
          <p:cNvGrpSpPr/>
          <p:nvPr/>
        </p:nvGrpSpPr>
        <p:grpSpPr>
          <a:xfrm>
            <a:off x="-378324" y="-207277"/>
            <a:ext cx="9969999" cy="5712728"/>
            <a:chOff x="-378324" y="-207277"/>
            <a:chExt cx="9969999" cy="5712728"/>
          </a:xfrm>
        </p:grpSpPr>
        <p:grpSp>
          <p:nvGrpSpPr>
            <p:cNvPr id="316" name="Google Shape;316;p6"/>
            <p:cNvGrpSpPr/>
            <p:nvPr/>
          </p:nvGrpSpPr>
          <p:grpSpPr>
            <a:xfrm>
              <a:off x="-378324" y="-207277"/>
              <a:ext cx="1762174" cy="2641456"/>
              <a:chOff x="-149724" y="-192037"/>
              <a:chExt cx="1762174" cy="2641456"/>
            </a:xfrm>
          </p:grpSpPr>
          <p:cxnSp>
            <p:nvCxnSpPr>
              <p:cNvPr id="317" name="Google Shape;317;p6"/>
              <p:cNvCxnSpPr>
                <a:stCxn id="314" idx="7"/>
                <a:endCxn id="318" idx="2"/>
              </p:cNvCxnSpPr>
              <p:nvPr/>
            </p:nvCxnSpPr>
            <p:spPr>
              <a:xfrm rot="10800000" flipH="1">
                <a:off x="936740" y="3228"/>
                <a:ext cx="518100" cy="24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8" name="Google Shape;318;p6"/>
              <p:cNvSpPr/>
              <p:nvPr/>
            </p:nvSpPr>
            <p:spPr>
              <a:xfrm>
                <a:off x="1454950" y="-75631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-1497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2538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810500" y="222169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64625" y="886726"/>
                <a:ext cx="147900" cy="14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368276" y="1058087"/>
                <a:ext cx="86700" cy="86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3" name="Google Shape;323;p6"/>
              <p:cNvCxnSpPr>
                <a:stCxn id="322" idx="4"/>
                <a:endCxn id="320" idx="0"/>
              </p:cNvCxnSpPr>
              <p:nvPr/>
            </p:nvCxnSpPr>
            <p:spPr>
              <a:xfrm flipH="1">
                <a:off x="332426" y="1144787"/>
                <a:ext cx="79200" cy="114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6"/>
              <p:cNvCxnSpPr>
                <a:stCxn id="321" idx="4"/>
                <a:endCxn id="320" idx="0"/>
              </p:cNvCxnSpPr>
              <p:nvPr/>
            </p:nvCxnSpPr>
            <p:spPr>
              <a:xfrm>
                <a:off x="138575" y="1034626"/>
                <a:ext cx="194100" cy="125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6"/>
              <p:cNvCxnSpPr>
                <a:stCxn id="321" idx="5"/>
                <a:endCxn id="322" idx="1"/>
              </p:cNvCxnSpPr>
              <p:nvPr/>
            </p:nvCxnSpPr>
            <p:spPr>
              <a:xfrm>
                <a:off x="190866" y="1012967"/>
                <a:ext cx="190200" cy="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6"/>
              <p:cNvCxnSpPr>
                <a:stCxn id="321" idx="0"/>
                <a:endCxn id="319" idx="4"/>
              </p:cNvCxnSpPr>
              <p:nvPr/>
            </p:nvCxnSpPr>
            <p:spPr>
              <a:xfrm rot="10800000">
                <a:off x="-99625" y="-92174"/>
                <a:ext cx="2382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6"/>
              <p:cNvCxnSpPr>
                <a:stCxn id="321" idx="0"/>
                <a:endCxn id="313" idx="3"/>
              </p:cNvCxnSpPr>
              <p:nvPr/>
            </p:nvCxnSpPr>
            <p:spPr>
              <a:xfrm rot="10800000" flipH="1">
                <a:off x="138575" y="443626"/>
                <a:ext cx="209100" cy="4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6"/>
              <p:cNvCxnSpPr>
                <a:stCxn id="319" idx="5"/>
                <a:endCxn id="313" idx="1"/>
              </p:cNvCxnSpPr>
              <p:nvPr/>
            </p:nvCxnSpPr>
            <p:spPr>
              <a:xfrm>
                <a:off x="-644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6"/>
              <p:cNvCxnSpPr>
                <a:stCxn id="319" idx="6"/>
                <a:endCxn id="318" idx="2"/>
              </p:cNvCxnSpPr>
              <p:nvPr/>
            </p:nvCxnSpPr>
            <p:spPr>
              <a:xfrm>
                <a:off x="-49824" y="-142087"/>
                <a:ext cx="150480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6"/>
              <p:cNvCxnSpPr>
                <a:stCxn id="314" idx="1"/>
                <a:endCxn id="319" idx="5"/>
              </p:cNvCxnSpPr>
              <p:nvPr/>
            </p:nvCxnSpPr>
            <p:spPr>
              <a:xfrm rot="10800000">
                <a:off x="-64541" y="-106872"/>
                <a:ext cx="896700" cy="35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6"/>
              <p:cNvCxnSpPr>
                <a:stCxn id="322" idx="0"/>
                <a:endCxn id="313" idx="4"/>
              </p:cNvCxnSpPr>
              <p:nvPr/>
            </p:nvCxnSpPr>
            <p:spPr>
              <a:xfrm rot="10800000">
                <a:off x="378326" y="456587"/>
                <a:ext cx="333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6"/>
              <p:cNvCxnSpPr>
                <a:stCxn id="322" idx="0"/>
                <a:endCxn id="314" idx="3"/>
              </p:cNvCxnSpPr>
              <p:nvPr/>
            </p:nvCxnSpPr>
            <p:spPr>
              <a:xfrm rot="10800000" flipH="1">
                <a:off x="411626" y="348287"/>
                <a:ext cx="420600" cy="70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3" name="Google Shape;313;p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33" name="Google Shape;333;p6"/>
            <p:cNvGrpSpPr/>
            <p:nvPr/>
          </p:nvGrpSpPr>
          <p:grpSpPr>
            <a:xfrm>
              <a:off x="7337626" y="2995575"/>
              <a:ext cx="2254049" cy="2509875"/>
              <a:chOff x="7261426" y="2919375"/>
              <a:chExt cx="2254049" cy="2509875"/>
            </a:xfrm>
          </p:grpSpPr>
          <p:sp>
            <p:nvSpPr>
              <p:cNvPr id="334" name="Google Shape;334;p6"/>
              <p:cNvSpPr/>
              <p:nvPr/>
            </p:nvSpPr>
            <p:spPr>
              <a:xfrm rot="10800000">
                <a:off x="7261426" y="4782419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 rot="10800000">
                <a:off x="8680175" y="3577975"/>
                <a:ext cx="99900" cy="9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 rot="10800000">
                <a:off x="8751276" y="4850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 rot="10800000">
                <a:off x="7746475" y="5224950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 rot="10800000">
                <a:off x="8236400" y="4653675"/>
                <a:ext cx="137400" cy="137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 rot="10800000">
                <a:off x="8814525" y="4221650"/>
                <a:ext cx="129900" cy="13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 rot="10800000">
                <a:off x="8879025" y="2919375"/>
                <a:ext cx="141600" cy="141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41" name="Google Shape;341;p6"/>
              <p:cNvCxnSpPr>
                <a:stCxn id="340" idx="7"/>
                <a:endCxn id="335" idx="4"/>
              </p:cNvCxnSpPr>
              <p:nvPr/>
            </p:nvCxnSpPr>
            <p:spPr>
              <a:xfrm flipH="1">
                <a:off x="8730262" y="3040238"/>
                <a:ext cx="169500" cy="53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6"/>
              <p:cNvCxnSpPr>
                <a:stCxn id="335" idx="0"/>
                <a:endCxn id="339" idx="5"/>
              </p:cNvCxnSpPr>
              <p:nvPr/>
            </p:nvCxnSpPr>
            <p:spPr>
              <a:xfrm>
                <a:off x="8730125" y="3677875"/>
                <a:ext cx="103500" cy="56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6"/>
              <p:cNvCxnSpPr>
                <a:stCxn id="340" idx="0"/>
                <a:endCxn id="339" idx="4"/>
              </p:cNvCxnSpPr>
              <p:nvPr/>
            </p:nvCxnSpPr>
            <p:spPr>
              <a:xfrm flipH="1">
                <a:off x="8879625" y="3060975"/>
                <a:ext cx="70200" cy="11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6"/>
              <p:cNvCxnSpPr>
                <a:stCxn id="336" idx="4"/>
                <a:endCxn id="339" idx="0"/>
              </p:cNvCxnSpPr>
              <p:nvPr/>
            </p:nvCxnSpPr>
            <p:spPr>
              <a:xfrm rot="10800000" flipH="1">
                <a:off x="8830026" y="4351769"/>
                <a:ext cx="49500" cy="49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>
                <a:stCxn id="338" idx="2"/>
                <a:endCxn id="336" idx="6"/>
              </p:cNvCxnSpPr>
              <p:nvPr/>
            </p:nvCxnSpPr>
            <p:spPr>
              <a:xfrm>
                <a:off x="8373800" y="4722375"/>
                <a:ext cx="377400" cy="20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>
                <a:stCxn id="337" idx="2"/>
                <a:endCxn id="336" idx="6"/>
              </p:cNvCxnSpPr>
              <p:nvPr/>
            </p:nvCxnSpPr>
            <p:spPr>
              <a:xfrm rot="10800000" flipH="1">
                <a:off x="7833175" y="4929600"/>
                <a:ext cx="918000" cy="33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>
                <a:stCxn id="334" idx="1"/>
                <a:endCxn id="337" idx="5"/>
              </p:cNvCxnSpPr>
              <p:nvPr/>
            </p:nvCxnSpPr>
            <p:spPr>
              <a:xfrm>
                <a:off x="7395861" y="4916854"/>
                <a:ext cx="363300" cy="32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>
                <a:stCxn id="334" idx="2"/>
                <a:endCxn id="338" idx="6"/>
              </p:cNvCxnSpPr>
              <p:nvPr/>
            </p:nvCxnSpPr>
            <p:spPr>
              <a:xfrm rot="10800000" flipH="1">
                <a:off x="7418926" y="4722269"/>
                <a:ext cx="817500" cy="13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>
                <a:stCxn id="337" idx="3"/>
                <a:endCxn id="338" idx="7"/>
              </p:cNvCxnSpPr>
              <p:nvPr/>
            </p:nvCxnSpPr>
            <p:spPr>
              <a:xfrm rot="10800000" flipH="1">
                <a:off x="7820478" y="4770847"/>
                <a:ext cx="435900" cy="4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>
                <a:stCxn id="338" idx="3"/>
                <a:endCxn id="335" idx="7"/>
              </p:cNvCxnSpPr>
              <p:nvPr/>
            </p:nvCxnSpPr>
            <p:spPr>
              <a:xfrm rot="10800000" flipH="1">
                <a:off x="8353678" y="3663097"/>
                <a:ext cx="34110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1" name="Google Shape;351;p6"/>
              <p:cNvSpPr/>
              <p:nvPr/>
            </p:nvSpPr>
            <p:spPr>
              <a:xfrm rot="10800000">
                <a:off x="9220200" y="3517875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52" name="Google Shape;352;p6"/>
              <p:cNvCxnSpPr>
                <a:endCxn id="351" idx="5"/>
              </p:cNvCxnSpPr>
              <p:nvPr/>
            </p:nvCxnSpPr>
            <p:spPr>
              <a:xfrm>
                <a:off x="9001130" y="3057605"/>
                <a:ext cx="233700" cy="47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>
                <a:stCxn id="339" idx="3"/>
                <a:endCxn id="351" idx="7"/>
              </p:cNvCxnSpPr>
              <p:nvPr/>
            </p:nvCxnSpPr>
            <p:spPr>
              <a:xfrm rot="10800000" flipH="1">
                <a:off x="8925402" y="3603217"/>
                <a:ext cx="309300" cy="63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4" name="Google Shape;354;p6"/>
              <p:cNvSpPr/>
              <p:nvPr/>
            </p:nvSpPr>
            <p:spPr>
              <a:xfrm rot="10800000">
                <a:off x="9334875" y="5218350"/>
                <a:ext cx="180600" cy="210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55" name="Google Shape;355;p6"/>
              <p:cNvCxnSpPr>
                <a:stCxn id="339" idx="1"/>
                <a:endCxn id="354" idx="5"/>
              </p:cNvCxnSpPr>
              <p:nvPr/>
            </p:nvCxnSpPr>
            <p:spPr>
              <a:xfrm>
                <a:off x="8925402" y="4332783"/>
                <a:ext cx="435900" cy="9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>
                <a:stCxn id="351" idx="0"/>
                <a:endCxn id="354" idx="4"/>
              </p:cNvCxnSpPr>
              <p:nvPr/>
            </p:nvCxnSpPr>
            <p:spPr>
              <a:xfrm>
                <a:off x="9270150" y="3617775"/>
                <a:ext cx="155100" cy="160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>
                <a:stCxn id="336" idx="2"/>
                <a:endCxn id="354" idx="6"/>
              </p:cNvCxnSpPr>
              <p:nvPr/>
            </p:nvCxnSpPr>
            <p:spPr>
              <a:xfrm>
                <a:off x="8908776" y="4929719"/>
                <a:ext cx="426000" cy="39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>
                <a:stCxn id="337" idx="2"/>
                <a:endCxn id="354" idx="6"/>
              </p:cNvCxnSpPr>
              <p:nvPr/>
            </p:nvCxnSpPr>
            <p:spPr>
              <a:xfrm>
                <a:off x="7833175" y="5268300"/>
                <a:ext cx="1501800" cy="5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>
                <a:stCxn id="334" idx="2"/>
                <a:endCxn id="336" idx="6"/>
              </p:cNvCxnSpPr>
              <p:nvPr/>
            </p:nvCxnSpPr>
            <p:spPr>
              <a:xfrm>
                <a:off x="7418926" y="4861169"/>
                <a:ext cx="1332300" cy="6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6"/>
          <p:cNvGrpSpPr/>
          <p:nvPr/>
        </p:nvGrpSpPr>
        <p:grpSpPr>
          <a:xfrm>
            <a:off x="194975" y="681525"/>
            <a:ext cx="8770525" cy="4318100"/>
            <a:chOff x="194975" y="681525"/>
            <a:chExt cx="8770525" cy="43181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194975" y="4436050"/>
              <a:ext cx="462250" cy="563575"/>
              <a:chOff x="140150" y="4340075"/>
              <a:chExt cx="462250" cy="563575"/>
            </a:xfrm>
          </p:grpSpPr>
          <p:sp>
            <p:nvSpPr>
              <p:cNvPr id="362" name="Google Shape;362;p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 rot="10800000">
                <a:off x="495000" y="4796250"/>
                <a:ext cx="107400" cy="107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66" name="Google Shape;366;p6"/>
            <p:cNvGrpSpPr/>
            <p:nvPr/>
          </p:nvGrpSpPr>
          <p:grpSpPr>
            <a:xfrm>
              <a:off x="8667225" y="681525"/>
              <a:ext cx="298275" cy="322675"/>
              <a:chOff x="8667225" y="681525"/>
              <a:chExt cx="298275" cy="322675"/>
            </a:xfrm>
          </p:grpSpPr>
          <p:sp>
            <p:nvSpPr>
              <p:cNvPr id="367" name="Google Shape;367;p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1" name="Google Shape;631;p13"/>
          <p:cNvGrpSpPr/>
          <p:nvPr/>
        </p:nvGrpSpPr>
        <p:grpSpPr>
          <a:xfrm>
            <a:off x="119288" y="163238"/>
            <a:ext cx="8837200" cy="4388712"/>
            <a:chOff x="119288" y="163238"/>
            <a:chExt cx="8837200" cy="4388712"/>
          </a:xfrm>
        </p:grpSpPr>
        <p:grpSp>
          <p:nvGrpSpPr>
            <p:cNvPr id="632" name="Google Shape;632;p13"/>
            <p:cNvGrpSpPr/>
            <p:nvPr/>
          </p:nvGrpSpPr>
          <p:grpSpPr>
            <a:xfrm rot="10800000" flipH="1">
              <a:off x="8658213" y="4229275"/>
              <a:ext cx="298275" cy="322675"/>
              <a:chOff x="8667225" y="681525"/>
              <a:chExt cx="298275" cy="322675"/>
            </a:xfrm>
          </p:grpSpPr>
          <p:sp>
            <p:nvSpPr>
              <p:cNvPr id="633" name="Google Shape;633;p13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36" name="Google Shape;636;p13"/>
            <p:cNvGrpSpPr/>
            <p:nvPr/>
          </p:nvGrpSpPr>
          <p:grpSpPr>
            <a:xfrm rot="10800000" flipH="1">
              <a:off x="119288" y="163238"/>
              <a:ext cx="406275" cy="563575"/>
              <a:chOff x="140150" y="4340075"/>
              <a:chExt cx="406275" cy="563575"/>
            </a:xfrm>
          </p:grpSpPr>
          <p:sp>
            <p:nvSpPr>
              <p:cNvPr id="637" name="Google Shape;637;p13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641" name="Google Shape;641;p13"/>
          <p:cNvGrpSpPr/>
          <p:nvPr/>
        </p:nvGrpSpPr>
        <p:grpSpPr>
          <a:xfrm>
            <a:off x="-989788" y="-671217"/>
            <a:ext cx="10544675" cy="8105803"/>
            <a:chOff x="-989788" y="-671217"/>
            <a:chExt cx="10544675" cy="8105803"/>
          </a:xfrm>
        </p:grpSpPr>
        <p:grpSp>
          <p:nvGrpSpPr>
            <p:cNvPr id="642" name="Google Shape;642;p13"/>
            <p:cNvGrpSpPr/>
            <p:nvPr/>
          </p:nvGrpSpPr>
          <p:grpSpPr>
            <a:xfrm flipH="1">
              <a:off x="6491263" y="-671217"/>
              <a:ext cx="3063625" cy="3321711"/>
              <a:chOff x="-460575" y="-671217"/>
              <a:chExt cx="3063625" cy="3321711"/>
            </a:xfrm>
          </p:grpSpPr>
          <p:cxnSp>
            <p:nvCxnSpPr>
              <p:cNvPr id="643" name="Google Shape;643;p13"/>
              <p:cNvCxnSpPr>
                <a:stCxn id="644" idx="6"/>
                <a:endCxn id="64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5" name="Google Shape;645;p13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50" name="Google Shape;650;p13"/>
              <p:cNvCxnSpPr>
                <a:stCxn id="649" idx="4"/>
                <a:endCxn id="647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13"/>
              <p:cNvCxnSpPr>
                <a:stCxn id="648" idx="4"/>
                <a:endCxn id="64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13"/>
              <p:cNvCxnSpPr>
                <a:stCxn id="648" idx="5"/>
                <a:endCxn id="649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3"/>
              <p:cNvCxnSpPr>
                <a:stCxn id="648" idx="0"/>
                <a:endCxn id="64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13"/>
              <p:cNvCxnSpPr>
                <a:stCxn id="648" idx="7"/>
                <a:endCxn id="64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13"/>
              <p:cNvCxnSpPr>
                <a:stCxn id="646" idx="5"/>
                <a:endCxn id="64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13"/>
              <p:cNvCxnSpPr>
                <a:stCxn id="646" idx="6"/>
                <a:endCxn id="64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13"/>
              <p:cNvCxnSpPr>
                <a:stCxn id="658" idx="1"/>
                <a:endCxn id="64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3"/>
              <p:cNvCxnSpPr>
                <a:stCxn id="649" idx="0"/>
                <a:endCxn id="644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3"/>
              <p:cNvCxnSpPr>
                <a:stCxn id="649" idx="0"/>
                <a:endCxn id="658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1" name="Google Shape;661;p13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2" name="Google Shape;662;p13"/>
              <p:cNvCxnSpPr>
                <a:stCxn id="646" idx="5"/>
                <a:endCxn id="66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3"/>
              <p:cNvCxnSpPr>
                <a:stCxn id="658" idx="7"/>
                <a:endCxn id="66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13"/>
              <p:cNvCxnSpPr>
                <a:stCxn id="661" idx="6"/>
                <a:endCxn id="64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5" name="Google Shape;665;p13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6" name="Google Shape;666;p13"/>
              <p:cNvCxnSpPr>
                <a:stCxn id="665" idx="0"/>
                <a:endCxn id="64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3"/>
              <p:cNvCxnSpPr>
                <a:stCxn id="665" idx="6"/>
                <a:endCxn id="64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3"/>
              <p:cNvCxnSpPr>
                <a:stCxn id="665" idx="5"/>
                <a:endCxn id="64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3"/>
              <p:cNvCxnSpPr>
                <a:stCxn id="665" idx="5"/>
                <a:endCxn id="64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13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459949">
              <a:off x="-831023" y="4514858"/>
              <a:ext cx="4123087" cy="2656599"/>
              <a:chOff x="720013" y="4544655"/>
              <a:chExt cx="4122933" cy="2656500"/>
            </a:xfrm>
          </p:grpSpPr>
          <p:sp>
            <p:nvSpPr>
              <p:cNvPr id="671" name="Google Shape;671;p13"/>
              <p:cNvSpPr/>
              <p:nvPr/>
            </p:nvSpPr>
            <p:spPr>
              <a:xfrm rot="-9417549">
                <a:off x="4549660" y="470131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9417549">
                <a:off x="1761182" y="493644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9421326">
                <a:off x="3012797" y="4851722"/>
                <a:ext cx="265897" cy="2658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9414352">
                <a:off x="2945862" y="6000076"/>
                <a:ext cx="86426" cy="864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 rot="-9422930">
                <a:off x="3430718" y="6873877"/>
                <a:ext cx="63855" cy="638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 rot="-9414352">
                <a:off x="1807960" y="6172505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 rot="-9414352">
                <a:off x="3731053" y="4665484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 rot="-9421558">
                <a:off x="740331" y="4726434"/>
                <a:ext cx="130664" cy="1306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79" name="Google Shape;679;p13"/>
              <p:cNvCxnSpPr>
                <a:stCxn id="675" idx="5"/>
                <a:endCxn id="674" idx="1"/>
              </p:cNvCxnSpPr>
              <p:nvPr/>
            </p:nvCxnSpPr>
            <p:spPr>
              <a:xfrm rot="10340870">
                <a:off x="3060066" y="6057182"/>
                <a:ext cx="335689" cy="8451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3"/>
              <p:cNvCxnSpPr>
                <a:stCxn id="676" idx="4"/>
                <a:endCxn id="674" idx="7"/>
              </p:cNvCxnSpPr>
              <p:nvPr/>
            </p:nvCxnSpPr>
            <p:spPr>
              <a:xfrm rot="-459755">
                <a:off x="1865221" y="6103386"/>
                <a:ext cx="1086704" cy="287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3"/>
              <p:cNvCxnSpPr>
                <a:stCxn id="671" idx="0"/>
                <a:endCxn id="675" idx="3"/>
              </p:cNvCxnSpPr>
              <p:nvPr/>
            </p:nvCxnSpPr>
            <p:spPr>
              <a:xfrm rot="-459979" flipH="1">
                <a:off x="3359205" y="4907332"/>
                <a:ext cx="1362781" cy="19040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3"/>
              <p:cNvCxnSpPr>
                <a:stCxn id="675" idx="7"/>
                <a:endCxn id="676" idx="2"/>
              </p:cNvCxnSpPr>
              <p:nvPr/>
            </p:nvCxnSpPr>
            <p:spPr>
              <a:xfrm rot="10340005">
                <a:off x="1943581" y="6132795"/>
                <a:ext cx="1436945" cy="88479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3"/>
              <p:cNvCxnSpPr>
                <a:stCxn id="676" idx="6"/>
                <a:endCxn id="672" idx="1"/>
              </p:cNvCxnSpPr>
              <p:nvPr/>
            </p:nvCxnSpPr>
            <p:spPr>
              <a:xfrm rot="10342167" flipH="1">
                <a:off x="1735733" y="5068157"/>
                <a:ext cx="189781" cy="11230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3"/>
              <p:cNvCxnSpPr>
                <a:stCxn id="674" idx="5"/>
                <a:endCxn id="672" idx="1"/>
              </p:cNvCxnSpPr>
              <p:nvPr/>
            </p:nvCxnSpPr>
            <p:spPr>
              <a:xfrm rot="10340111">
                <a:off x="1917642" y="4989902"/>
                <a:ext cx="987422" cy="10839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3"/>
              <p:cNvCxnSpPr>
                <a:stCxn id="671" idx="6"/>
                <a:endCxn id="677" idx="3"/>
              </p:cNvCxnSpPr>
              <p:nvPr/>
            </p:nvCxnSpPr>
            <p:spPr>
              <a:xfrm rot="10340667">
                <a:off x="3820904" y="4643394"/>
                <a:ext cx="727383" cy="1462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13"/>
              <p:cNvCxnSpPr>
                <a:stCxn id="671" idx="7"/>
                <a:endCxn id="674" idx="3"/>
              </p:cNvCxnSpPr>
              <p:nvPr/>
            </p:nvCxnSpPr>
            <p:spPr>
              <a:xfrm rot="-459621" flipH="1">
                <a:off x="2953399" y="4896950"/>
                <a:ext cx="1676663" cy="10228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13"/>
              <p:cNvCxnSpPr>
                <a:stCxn id="677" idx="7"/>
                <a:endCxn id="673" idx="3"/>
              </p:cNvCxnSpPr>
              <p:nvPr/>
            </p:nvCxnSpPr>
            <p:spPr>
              <a:xfrm rot="-458883" flipH="1">
                <a:off x="3256947" y="4756715"/>
                <a:ext cx="489151" cy="1462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13"/>
              <p:cNvCxnSpPr>
                <a:stCxn id="673" idx="0"/>
                <a:endCxn id="674" idx="5"/>
              </p:cNvCxnSpPr>
              <p:nvPr/>
            </p:nvCxnSpPr>
            <p:spPr>
              <a:xfrm rot="-457956" flipH="1">
                <a:off x="2913686" y="5119069"/>
                <a:ext cx="239421" cy="872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13"/>
              <p:cNvCxnSpPr>
                <a:stCxn id="678" idx="2"/>
                <a:endCxn id="672" idx="6"/>
              </p:cNvCxnSpPr>
              <p:nvPr/>
            </p:nvCxnSpPr>
            <p:spPr>
              <a:xfrm rot="-459512">
                <a:off x="880378" y="4757982"/>
                <a:ext cx="871171" cy="2769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13"/>
              <p:cNvCxnSpPr>
                <a:stCxn id="675" idx="6"/>
                <a:endCxn id="678" idx="1"/>
              </p:cNvCxnSpPr>
              <p:nvPr/>
            </p:nvCxnSpPr>
            <p:spPr>
              <a:xfrm rot="10340068">
                <a:off x="977936" y="4687960"/>
                <a:ext cx="2307521" cy="236988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1" name="Google Shape;691;p13"/>
              <p:cNvSpPr/>
              <p:nvPr/>
            </p:nvSpPr>
            <p:spPr>
              <a:xfrm rot="-9414352">
                <a:off x="1960639" y="4664187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92" name="Google Shape;692;p13"/>
              <p:cNvCxnSpPr>
                <a:stCxn id="678" idx="3"/>
                <a:endCxn id="691" idx="7"/>
              </p:cNvCxnSpPr>
              <p:nvPr/>
            </p:nvCxnSpPr>
            <p:spPr>
              <a:xfrm rot="-459667">
                <a:off x="868246" y="4693901"/>
                <a:ext cx="1093662" cy="1029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13"/>
              <p:cNvCxnSpPr>
                <a:stCxn id="691" idx="2"/>
                <a:endCxn id="673" idx="6"/>
              </p:cNvCxnSpPr>
              <p:nvPr/>
            </p:nvCxnSpPr>
            <p:spPr>
              <a:xfrm rot="-459508">
                <a:off x="2061896" y="4659992"/>
                <a:ext cx="943213" cy="3372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13"/>
              <p:cNvCxnSpPr>
                <a:stCxn id="691" idx="0"/>
                <a:endCxn id="672" idx="4"/>
              </p:cNvCxnSpPr>
              <p:nvPr/>
            </p:nvCxnSpPr>
            <p:spPr>
              <a:xfrm rot="-463310" flipH="1">
                <a:off x="1838574" y="4757163"/>
                <a:ext cx="160758" cy="1746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5" name="Google Shape;695;p13"/>
              <p:cNvCxnSpPr>
                <a:stCxn id="691" idx="1"/>
                <a:endCxn id="674" idx="5"/>
              </p:cNvCxnSpPr>
              <p:nvPr/>
            </p:nvCxnSpPr>
            <p:spPr>
              <a:xfrm rot="-459275">
                <a:off x="2108012" y="4689612"/>
                <a:ext cx="777024" cy="13715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6" name="Google Shape;696;p13"/>
              <p:cNvSpPr/>
              <p:nvPr/>
            </p:nvSpPr>
            <p:spPr>
              <a:xfrm rot="-9417549">
                <a:off x="3933996" y="4880048"/>
                <a:ext cx="128773" cy="1287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97" name="Google Shape;697;p13"/>
              <p:cNvCxnSpPr>
                <a:stCxn id="673" idx="2"/>
                <a:endCxn id="696" idx="7"/>
              </p:cNvCxnSpPr>
              <p:nvPr/>
            </p:nvCxnSpPr>
            <p:spPr>
              <a:xfrm rot="-460738">
                <a:off x="3266626" y="4991469"/>
                <a:ext cx="673540" cy="22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8" name="Google Shape;698;p13"/>
              <p:cNvCxnSpPr>
                <a:stCxn id="696" idx="3"/>
                <a:endCxn id="671" idx="7"/>
              </p:cNvCxnSpPr>
              <p:nvPr/>
            </p:nvCxnSpPr>
            <p:spPr>
              <a:xfrm rot="10340841" flipH="1">
                <a:off x="4051630" y="4823477"/>
                <a:ext cx="509135" cy="632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13"/>
              <p:cNvCxnSpPr>
                <a:stCxn id="674" idx="4"/>
                <a:endCxn id="696" idx="0"/>
              </p:cNvCxnSpPr>
              <p:nvPr/>
            </p:nvCxnSpPr>
            <p:spPr>
              <a:xfrm rot="10339578" flipH="1">
                <a:off x="2943686" y="5072692"/>
                <a:ext cx="1091878" cy="8617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02" name="Google Shape;702;p14"/>
          <p:cNvGrpSpPr/>
          <p:nvPr/>
        </p:nvGrpSpPr>
        <p:grpSpPr>
          <a:xfrm>
            <a:off x="190301" y="174004"/>
            <a:ext cx="8808974" cy="4007621"/>
            <a:chOff x="190301" y="174004"/>
            <a:chExt cx="8808974" cy="4007621"/>
          </a:xfrm>
        </p:grpSpPr>
        <p:grpSp>
          <p:nvGrpSpPr>
            <p:cNvPr id="703" name="Google Shape;703;p14"/>
            <p:cNvGrpSpPr/>
            <p:nvPr/>
          </p:nvGrpSpPr>
          <p:grpSpPr>
            <a:xfrm rot="10800000">
              <a:off x="190301" y="3858950"/>
              <a:ext cx="298275" cy="322675"/>
              <a:chOff x="8667225" y="681525"/>
              <a:chExt cx="298275" cy="322675"/>
            </a:xfrm>
          </p:grpSpPr>
          <p:sp>
            <p:nvSpPr>
              <p:cNvPr id="704" name="Google Shape;704;p14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07" name="Google Shape;707;p14"/>
            <p:cNvGrpSpPr/>
            <p:nvPr/>
          </p:nvGrpSpPr>
          <p:grpSpPr>
            <a:xfrm rot="-5139163">
              <a:off x="8591694" y="201328"/>
              <a:ext cx="406266" cy="379191"/>
              <a:chOff x="140150" y="4657175"/>
              <a:chExt cx="406275" cy="379200"/>
            </a:xfrm>
          </p:grpSpPr>
          <p:sp>
            <p:nvSpPr>
              <p:cNvPr id="708" name="Google Shape;708;p14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12" name="Google Shape;712;p14"/>
          <p:cNvGrpSpPr/>
          <p:nvPr/>
        </p:nvGrpSpPr>
        <p:grpSpPr>
          <a:xfrm>
            <a:off x="115024" y="-2374836"/>
            <a:ext cx="8971639" cy="9886184"/>
            <a:chOff x="115024" y="-2374836"/>
            <a:chExt cx="8971639" cy="9886184"/>
          </a:xfrm>
        </p:grpSpPr>
        <p:grpSp>
          <p:nvGrpSpPr>
            <p:cNvPr id="713" name="Google Shape;713;p14"/>
            <p:cNvGrpSpPr/>
            <p:nvPr/>
          </p:nvGrpSpPr>
          <p:grpSpPr>
            <a:xfrm flipH="1">
              <a:off x="115024" y="-2374836"/>
              <a:ext cx="3687215" cy="3485542"/>
              <a:chOff x="5337386" y="-2374836"/>
              <a:chExt cx="3687215" cy="3485542"/>
            </a:xfrm>
          </p:grpSpPr>
          <p:sp>
            <p:nvSpPr>
              <p:cNvPr id="714" name="Google Shape;714;p14"/>
              <p:cNvSpPr/>
              <p:nvPr/>
            </p:nvSpPr>
            <p:spPr>
              <a:xfrm rot="9698973">
                <a:off x="8256504" y="-2357857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 rot="9699868">
                <a:off x="6325487" y="-94127"/>
                <a:ext cx="164028" cy="16402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 rot="9695130">
                <a:off x="7230532" y="-1291785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 rot="9708981">
                <a:off x="8013809" y="-15157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 rot="9699377">
                <a:off x="8889724" y="131264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 rot="-9307649">
                <a:off x="7169475" y="191656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 rot="9708981">
                <a:off x="7609568" y="-1824766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 rot="9698900">
                <a:off x="5354617" y="277974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22" name="Google Shape;722;p14"/>
              <p:cNvCxnSpPr>
                <a:stCxn id="718" idx="5"/>
                <a:endCxn id="717" idx="1"/>
              </p:cNvCxnSpPr>
              <p:nvPr/>
            </p:nvCxnSpPr>
            <p:spPr>
              <a:xfrm rot="10800000">
                <a:off x="8095656" y="-88788"/>
                <a:ext cx="800400" cy="2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14"/>
              <p:cNvCxnSpPr>
                <a:stCxn id="719" idx="4"/>
                <a:endCxn id="717" idx="6"/>
              </p:cNvCxnSpPr>
              <p:nvPr/>
            </p:nvCxnSpPr>
            <p:spPr>
              <a:xfrm rot="10800000" flipH="1">
                <a:off x="7230777" y="-9474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14"/>
              <p:cNvCxnSpPr>
                <a:stCxn id="714" idx="0"/>
                <a:endCxn id="718" idx="4"/>
              </p:cNvCxnSpPr>
              <p:nvPr/>
            </p:nvCxnSpPr>
            <p:spPr>
              <a:xfrm>
                <a:off x="8341075" y="-2232486"/>
                <a:ext cx="589500" cy="23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14"/>
              <p:cNvCxnSpPr>
                <a:stCxn id="718" idx="6"/>
                <a:endCxn id="719" idx="2"/>
              </p:cNvCxnSpPr>
              <p:nvPr/>
            </p:nvCxnSpPr>
            <p:spPr>
              <a:xfrm flipH="1">
                <a:off x="7251752" y="209591"/>
                <a:ext cx="16410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14"/>
              <p:cNvCxnSpPr>
                <a:stCxn id="719" idx="6"/>
                <a:endCxn id="715" idx="1"/>
              </p:cNvCxnSpPr>
              <p:nvPr/>
            </p:nvCxnSpPr>
            <p:spPr>
              <a:xfrm rot="10800000">
                <a:off x="6480777" y="24658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14"/>
              <p:cNvCxnSpPr>
                <a:stCxn id="717" idx="6"/>
                <a:endCxn id="715" idx="1"/>
              </p:cNvCxnSpPr>
              <p:nvPr/>
            </p:nvCxnSpPr>
            <p:spPr>
              <a:xfrm flipH="1">
                <a:off x="6480870" y="-9481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14"/>
              <p:cNvCxnSpPr>
                <a:stCxn id="714" idx="6"/>
                <a:endCxn id="720" idx="3"/>
              </p:cNvCxnSpPr>
              <p:nvPr/>
            </p:nvCxnSpPr>
            <p:spPr>
              <a:xfrm flipH="1">
                <a:off x="7672375" y="-227328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14"/>
              <p:cNvCxnSpPr>
                <a:stCxn id="714" idx="7"/>
                <a:endCxn id="717" idx="4"/>
              </p:cNvCxnSpPr>
              <p:nvPr/>
            </p:nvCxnSpPr>
            <p:spPr>
              <a:xfrm flipH="1">
                <a:off x="8043575" y="-223604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14"/>
              <p:cNvCxnSpPr>
                <a:stCxn id="720" idx="7"/>
                <a:endCxn id="716" idx="3"/>
              </p:cNvCxnSpPr>
              <p:nvPr/>
            </p:nvCxnSpPr>
            <p:spPr>
              <a:xfrm flipH="1">
                <a:off x="7423012" y="-174289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4"/>
              <p:cNvCxnSpPr>
                <a:stCxn id="716" idx="0"/>
                <a:endCxn id="717" idx="4"/>
              </p:cNvCxnSpPr>
              <p:nvPr/>
            </p:nvCxnSpPr>
            <p:spPr>
              <a:xfrm>
                <a:off x="7405490" y="-103267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4"/>
              <p:cNvCxnSpPr>
                <a:stCxn id="721" idx="2"/>
                <a:endCxn id="715" idx="6"/>
              </p:cNvCxnSpPr>
              <p:nvPr/>
            </p:nvCxnSpPr>
            <p:spPr>
              <a:xfrm rot="10800000" flipH="1">
                <a:off x="5481836" y="13694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4"/>
              <p:cNvCxnSpPr>
                <a:stCxn id="719" idx="7"/>
                <a:endCxn id="721" idx="1"/>
              </p:cNvCxnSpPr>
              <p:nvPr/>
            </p:nvCxnSpPr>
            <p:spPr>
              <a:xfrm flipH="1">
                <a:off x="5478310" y="249658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4" name="Google Shape;734;p14"/>
              <p:cNvSpPr/>
              <p:nvPr/>
            </p:nvSpPr>
            <p:spPr>
              <a:xfrm rot="9708981">
                <a:off x="6280042" y="-65569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35" name="Google Shape;735;p14"/>
              <p:cNvCxnSpPr>
                <a:stCxn id="721" idx="3"/>
                <a:endCxn id="734" idx="6"/>
              </p:cNvCxnSpPr>
              <p:nvPr/>
            </p:nvCxnSpPr>
            <p:spPr>
              <a:xfrm rot="10800000" flipH="1">
                <a:off x="5449161" y="-59889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14"/>
              <p:cNvCxnSpPr>
                <a:stCxn id="734" idx="2"/>
                <a:endCxn id="716" idx="6"/>
              </p:cNvCxnSpPr>
              <p:nvPr/>
            </p:nvCxnSpPr>
            <p:spPr>
              <a:xfrm rot="10800000" flipH="1">
                <a:off x="6364402" y="-111673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14"/>
              <p:cNvCxnSpPr>
                <a:stCxn id="734" idx="0"/>
                <a:endCxn id="715" idx="4"/>
              </p:cNvCxnSpPr>
              <p:nvPr/>
            </p:nvCxnSpPr>
            <p:spPr>
              <a:xfrm>
                <a:off x="6336802" y="-57133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14"/>
              <p:cNvCxnSpPr>
                <a:stCxn id="734" idx="1"/>
                <a:endCxn id="717" idx="5"/>
              </p:cNvCxnSpPr>
              <p:nvPr/>
            </p:nvCxnSpPr>
            <p:spPr>
              <a:xfrm>
                <a:off x="6361911" y="-59291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9" name="Google Shape;739;p14"/>
              <p:cNvSpPr/>
              <p:nvPr/>
            </p:nvSpPr>
            <p:spPr>
              <a:xfrm rot="9698973">
                <a:off x="7912582" y="-1816833"/>
                <a:ext cx="128642" cy="128642"/>
              </a:xfrm>
              <a:prstGeom prst="ellipse">
                <a:avLst/>
              </a:prstGeom>
              <a:solidFill>
                <a:srgbClr val="86CF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40" name="Google Shape;740;p14"/>
              <p:cNvCxnSpPr>
                <a:stCxn id="716" idx="2"/>
                <a:endCxn id="739" idx="7"/>
              </p:cNvCxnSpPr>
              <p:nvPr/>
            </p:nvCxnSpPr>
            <p:spPr>
              <a:xfrm rot="10800000" flipH="1">
                <a:off x="7489640" y="-169492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14"/>
              <p:cNvCxnSpPr>
                <a:stCxn id="739" idx="3"/>
                <a:endCxn id="714" idx="7"/>
              </p:cNvCxnSpPr>
              <p:nvPr/>
            </p:nvCxnSpPr>
            <p:spPr>
              <a:xfrm rot="10800000" flipH="1">
                <a:off x="8005753" y="-223600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14"/>
              <p:cNvCxnSpPr>
                <a:stCxn id="717" idx="4"/>
                <a:endCxn id="739" idx="0"/>
              </p:cNvCxnSpPr>
              <p:nvPr/>
            </p:nvCxnSpPr>
            <p:spPr>
              <a:xfrm rot="10800000">
                <a:off x="7997070" y="-169141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3" name="Google Shape;743;p14"/>
              <p:cNvSpPr/>
              <p:nvPr/>
            </p:nvSpPr>
            <p:spPr>
              <a:xfrm rot="9700738">
                <a:off x="8739027" y="840659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44" name="Google Shape;744;p14"/>
              <p:cNvCxnSpPr>
                <a:stCxn id="717" idx="0"/>
                <a:endCxn id="743" idx="4"/>
              </p:cNvCxnSpPr>
              <p:nvPr/>
            </p:nvCxnSpPr>
            <p:spPr>
              <a:xfrm>
                <a:off x="8070570" y="-67216"/>
                <a:ext cx="750300" cy="91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14"/>
              <p:cNvCxnSpPr>
                <a:stCxn id="718" idx="7"/>
                <a:endCxn id="743" idx="3"/>
              </p:cNvCxnSpPr>
              <p:nvPr/>
            </p:nvCxnSpPr>
            <p:spPr>
              <a:xfrm flipH="1">
                <a:off x="8911773" y="244086"/>
                <a:ext cx="10800" cy="60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6" name="Google Shape;746;p14"/>
            <p:cNvGrpSpPr/>
            <p:nvPr/>
          </p:nvGrpSpPr>
          <p:grpSpPr>
            <a:xfrm>
              <a:off x="4731484" y="3997585"/>
              <a:ext cx="4355179" cy="3513764"/>
              <a:chOff x="720009" y="3852908"/>
              <a:chExt cx="4355179" cy="3513764"/>
            </a:xfrm>
          </p:grpSpPr>
          <p:sp>
            <p:nvSpPr>
              <p:cNvPr id="747" name="Google Shape;747;p14"/>
              <p:cNvSpPr/>
              <p:nvPr/>
            </p:nvSpPr>
            <p:spPr>
              <a:xfrm rot="8759498">
                <a:off x="4842687" y="3890706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rot="8759498">
                <a:off x="2275964" y="6863806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rot="8760064">
                <a:off x="1605200" y="4894668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rot="8752287">
                <a:off x="3601108" y="609149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rot="8754177">
                <a:off x="4682827" y="4819876"/>
                <a:ext cx="210847" cy="21084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rot="8752287">
                <a:off x="3494792" y="721083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 rot="8752287">
                <a:off x="3265787" y="4938959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 rot="8754847">
                <a:off x="1467743" y="6207539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55" name="Google Shape;755;p14"/>
              <p:cNvCxnSpPr>
                <a:stCxn id="752" idx="4"/>
                <a:endCxn id="750" idx="0"/>
              </p:cNvCxnSpPr>
              <p:nvPr/>
            </p:nvCxnSpPr>
            <p:spPr>
              <a:xfrm rot="10800000" flipH="1">
                <a:off x="3523426" y="6210771"/>
                <a:ext cx="179400" cy="101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14"/>
              <p:cNvCxnSpPr>
                <a:stCxn id="747" idx="7"/>
                <a:endCxn id="751" idx="3"/>
              </p:cNvCxnSpPr>
              <p:nvPr/>
            </p:nvCxnSpPr>
            <p:spPr>
              <a:xfrm flipH="1">
                <a:off x="4808077" y="4083623"/>
                <a:ext cx="113400" cy="7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14"/>
              <p:cNvCxnSpPr>
                <a:stCxn id="751" idx="7"/>
                <a:endCxn id="752" idx="2"/>
              </p:cNvCxnSpPr>
              <p:nvPr/>
            </p:nvCxnSpPr>
            <p:spPr>
              <a:xfrm flipH="1">
                <a:off x="3613910" y="5028820"/>
                <a:ext cx="1154400" cy="22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14"/>
              <p:cNvCxnSpPr>
                <a:stCxn id="752" idx="6"/>
                <a:endCxn id="748" idx="1"/>
              </p:cNvCxnSpPr>
              <p:nvPr/>
            </p:nvCxnSpPr>
            <p:spPr>
              <a:xfrm rot="10800000">
                <a:off x="2468926" y="6979671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4"/>
              <p:cNvCxnSpPr>
                <a:stCxn id="750" idx="7"/>
                <a:endCxn id="748" idx="3"/>
              </p:cNvCxnSpPr>
              <p:nvPr/>
            </p:nvCxnSpPr>
            <p:spPr>
              <a:xfrm flipH="1">
                <a:off x="2391939" y="6220795"/>
                <a:ext cx="1262100" cy="6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4"/>
              <p:cNvCxnSpPr>
                <a:stCxn id="747" idx="6"/>
                <a:endCxn id="753" idx="2"/>
              </p:cNvCxnSpPr>
              <p:nvPr/>
            </p:nvCxnSpPr>
            <p:spPr>
              <a:xfrm flipH="1">
                <a:off x="3385138" y="4042508"/>
                <a:ext cx="1474200" cy="92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4"/>
              <p:cNvCxnSpPr>
                <a:stCxn id="753" idx="0"/>
                <a:endCxn id="750" idx="2"/>
              </p:cNvCxnSpPr>
              <p:nvPr/>
            </p:nvCxnSpPr>
            <p:spPr>
              <a:xfrm>
                <a:off x="3367622" y="5058194"/>
                <a:ext cx="352800" cy="10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4"/>
              <p:cNvCxnSpPr>
                <a:stCxn id="753" idx="5"/>
                <a:endCxn id="749" idx="1"/>
              </p:cNvCxnSpPr>
              <p:nvPr/>
            </p:nvCxnSpPr>
            <p:spPr>
              <a:xfrm flipH="1">
                <a:off x="2002758" y="4991890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4"/>
              <p:cNvCxnSpPr>
                <a:stCxn id="749" idx="0"/>
                <a:endCxn id="750" idx="5"/>
              </p:cNvCxnSpPr>
              <p:nvPr/>
            </p:nvCxnSpPr>
            <p:spPr>
              <a:xfrm>
                <a:off x="1918052" y="5261670"/>
                <a:ext cx="1684200" cy="8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4"/>
              <p:cNvCxnSpPr>
                <a:stCxn id="749" idx="7"/>
                <a:endCxn id="754" idx="3"/>
              </p:cNvCxnSpPr>
              <p:nvPr/>
            </p:nvCxnSpPr>
            <p:spPr>
              <a:xfrm flipH="1">
                <a:off x="1525162" y="5292284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4"/>
              <p:cNvCxnSpPr>
                <a:stCxn id="750" idx="6"/>
                <a:endCxn id="754" idx="2"/>
              </p:cNvCxnSpPr>
              <p:nvPr/>
            </p:nvCxnSpPr>
            <p:spPr>
              <a:xfrm flipH="1">
                <a:off x="1555843" y="6193331"/>
                <a:ext cx="2056500" cy="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14"/>
              <p:cNvCxnSpPr>
                <a:stCxn id="754" idx="0"/>
                <a:endCxn id="748" idx="4"/>
              </p:cNvCxnSpPr>
              <p:nvPr/>
            </p:nvCxnSpPr>
            <p:spPr>
              <a:xfrm>
                <a:off x="1542920" y="6295616"/>
                <a:ext cx="7758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4"/>
              <p:cNvCxnSpPr>
                <a:stCxn id="752" idx="5"/>
                <a:endCxn id="754" idx="1"/>
              </p:cNvCxnSpPr>
              <p:nvPr/>
            </p:nvCxnSpPr>
            <p:spPr>
              <a:xfrm rot="10800000">
                <a:off x="1563363" y="6264768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14"/>
              <p:cNvCxnSpPr>
                <a:stCxn id="751" idx="6"/>
                <a:endCxn id="754" idx="1"/>
              </p:cNvCxnSpPr>
              <p:nvPr/>
            </p:nvCxnSpPr>
            <p:spPr>
              <a:xfrm flipH="1">
                <a:off x="1563250" y="4984400"/>
                <a:ext cx="3137700" cy="128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14"/>
              <p:cNvCxnSpPr>
                <a:stCxn id="751" idx="5"/>
                <a:endCxn id="753" idx="2"/>
              </p:cNvCxnSpPr>
              <p:nvPr/>
            </p:nvCxnSpPr>
            <p:spPr>
              <a:xfrm flipH="1">
                <a:off x="3385130" y="4905359"/>
                <a:ext cx="1299600" cy="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14"/>
              <p:cNvCxnSpPr>
                <a:stCxn id="748" idx="4"/>
                <a:endCxn id="749" idx="7"/>
              </p:cNvCxnSpPr>
              <p:nvPr/>
            </p:nvCxnSpPr>
            <p:spPr>
              <a:xfrm rot="10800000">
                <a:off x="1767465" y="5292257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1" name="Google Shape;771;p14"/>
              <p:cNvSpPr/>
              <p:nvPr/>
            </p:nvSpPr>
            <p:spPr>
              <a:xfrm rot="8752287">
                <a:off x="745374" y="487673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72" name="Google Shape;772;p14"/>
              <p:cNvCxnSpPr>
                <a:stCxn id="754" idx="4"/>
                <a:endCxn id="771" idx="7"/>
              </p:cNvCxnSpPr>
              <p:nvPr/>
            </p:nvCxnSpPr>
            <p:spPr>
              <a:xfrm rot="10800000">
                <a:off x="798320" y="5005916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14"/>
              <p:cNvCxnSpPr>
                <a:stCxn id="771" idx="1"/>
                <a:endCxn id="749" idx="5"/>
              </p:cNvCxnSpPr>
              <p:nvPr/>
            </p:nvCxnSpPr>
            <p:spPr>
              <a:xfrm>
                <a:off x="874673" y="4954270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4" name="Google Shape;774;p14"/>
              <p:cNvSpPr/>
              <p:nvPr/>
            </p:nvSpPr>
            <p:spPr>
              <a:xfrm rot="8759498">
                <a:off x="1785083" y="451443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75" name="Google Shape;775;p14"/>
              <p:cNvCxnSpPr>
                <a:stCxn id="771" idx="2"/>
                <a:endCxn id="774" idx="5"/>
              </p:cNvCxnSpPr>
              <p:nvPr/>
            </p:nvCxnSpPr>
            <p:spPr>
              <a:xfrm rot="10800000" flipH="1">
                <a:off x="864609" y="4593367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4"/>
              <p:cNvCxnSpPr>
                <a:stCxn id="774" idx="1"/>
                <a:endCxn id="753" idx="5"/>
              </p:cNvCxnSpPr>
              <p:nvPr/>
            </p:nvCxnSpPr>
            <p:spPr>
              <a:xfrm>
                <a:off x="1977999" y="4630346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14"/>
              <p:cNvCxnSpPr>
                <a:stCxn id="774" idx="7"/>
                <a:endCxn id="749" idx="3"/>
              </p:cNvCxnSpPr>
              <p:nvPr/>
            </p:nvCxnSpPr>
            <p:spPr>
              <a:xfrm flipH="1">
                <a:off x="1844072" y="4707350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80" name="Google Shape;780;p15"/>
          <p:cNvGrpSpPr/>
          <p:nvPr/>
        </p:nvGrpSpPr>
        <p:grpSpPr>
          <a:xfrm>
            <a:off x="119476" y="1141150"/>
            <a:ext cx="7318880" cy="3862644"/>
            <a:chOff x="119476" y="1141150"/>
            <a:chExt cx="7318880" cy="3862644"/>
          </a:xfrm>
        </p:grpSpPr>
        <p:grpSp>
          <p:nvGrpSpPr>
            <p:cNvPr id="781" name="Google Shape;781;p15"/>
            <p:cNvGrpSpPr/>
            <p:nvPr/>
          </p:nvGrpSpPr>
          <p:grpSpPr>
            <a:xfrm rot="10800000">
              <a:off x="119476" y="1141150"/>
              <a:ext cx="298275" cy="322675"/>
              <a:chOff x="8667225" y="681525"/>
              <a:chExt cx="298275" cy="322675"/>
            </a:xfrm>
          </p:grpSpPr>
          <p:sp>
            <p:nvSpPr>
              <p:cNvPr id="782" name="Google Shape;782;p15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85" name="Google Shape;785;p15"/>
            <p:cNvGrpSpPr/>
            <p:nvPr/>
          </p:nvGrpSpPr>
          <p:grpSpPr>
            <a:xfrm rot="-5139163">
              <a:off x="6960991" y="4509560"/>
              <a:ext cx="254304" cy="683114"/>
              <a:chOff x="140150" y="4353245"/>
              <a:chExt cx="254310" cy="683130"/>
            </a:xfrm>
          </p:grpSpPr>
          <p:sp>
            <p:nvSpPr>
              <p:cNvPr id="786" name="Google Shape;786;p15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 rot="10800000">
                <a:off x="146360" y="4668727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 rot="10800000">
                <a:off x="343160" y="4863902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 rot="10800000">
                <a:off x="141945" y="435324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90" name="Google Shape;790;p15"/>
          <p:cNvGrpSpPr/>
          <p:nvPr/>
        </p:nvGrpSpPr>
        <p:grpSpPr>
          <a:xfrm>
            <a:off x="-3264108" y="1062527"/>
            <a:ext cx="12699758" cy="5125916"/>
            <a:chOff x="-3264108" y="1062527"/>
            <a:chExt cx="12699758" cy="5125916"/>
          </a:xfrm>
        </p:grpSpPr>
        <p:grpSp>
          <p:nvGrpSpPr>
            <p:cNvPr id="791" name="Google Shape;791;p15"/>
            <p:cNvGrpSpPr/>
            <p:nvPr/>
          </p:nvGrpSpPr>
          <p:grpSpPr>
            <a:xfrm rot="10800000">
              <a:off x="7825876" y="2716263"/>
              <a:ext cx="1609774" cy="2641456"/>
              <a:chOff x="-225924" y="-192037"/>
              <a:chExt cx="1609774" cy="2641456"/>
            </a:xfrm>
          </p:grpSpPr>
          <p:cxnSp>
            <p:nvCxnSpPr>
              <p:cNvPr id="792" name="Google Shape;792;p15"/>
              <p:cNvCxnSpPr>
                <a:stCxn id="793" idx="7"/>
                <a:endCxn id="794" idx="2"/>
              </p:cNvCxnSpPr>
              <p:nvPr/>
            </p:nvCxnSpPr>
            <p:spPr>
              <a:xfrm rot="10800000" flipH="1">
                <a:off x="332904" y="155655"/>
                <a:ext cx="893400" cy="2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4" name="Google Shape;794;p15"/>
              <p:cNvSpPr/>
              <p:nvPr/>
            </p:nvSpPr>
            <p:spPr>
              <a:xfrm>
                <a:off x="1226350" y="767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-2259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1776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734301" y="22218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49626" y="886737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292075" y="1058069"/>
                <a:ext cx="147900" cy="147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00" name="Google Shape;800;p15"/>
              <p:cNvCxnSpPr>
                <a:stCxn id="799" idx="4"/>
                <a:endCxn id="796" idx="0"/>
              </p:cNvCxnSpPr>
              <p:nvPr/>
            </p:nvCxnSpPr>
            <p:spPr>
              <a:xfrm flipH="1">
                <a:off x="256225" y="1205969"/>
                <a:ext cx="109800" cy="108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1" name="Google Shape;801;p15"/>
              <p:cNvCxnSpPr>
                <a:stCxn id="798" idx="4"/>
                <a:endCxn id="796" idx="0"/>
              </p:cNvCxnSpPr>
              <p:nvPr/>
            </p:nvCxnSpPr>
            <p:spPr>
              <a:xfrm>
                <a:off x="92976" y="973437"/>
                <a:ext cx="163500" cy="131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2" name="Google Shape;802;p15"/>
              <p:cNvCxnSpPr>
                <a:stCxn id="798" idx="5"/>
                <a:endCxn id="799" idx="1"/>
              </p:cNvCxnSpPr>
              <p:nvPr/>
            </p:nvCxnSpPr>
            <p:spPr>
              <a:xfrm>
                <a:off x="123629" y="960741"/>
                <a:ext cx="1902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15"/>
              <p:cNvCxnSpPr>
                <a:stCxn id="798" idx="0"/>
                <a:endCxn id="795" idx="4"/>
              </p:cNvCxnSpPr>
              <p:nvPr/>
            </p:nvCxnSpPr>
            <p:spPr>
              <a:xfrm rot="10800000">
                <a:off x="-176124" y="-92163"/>
                <a:ext cx="2691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15"/>
              <p:cNvCxnSpPr>
                <a:stCxn id="798" idx="7"/>
                <a:endCxn id="793" idx="3"/>
              </p:cNvCxnSpPr>
              <p:nvPr/>
            </p:nvCxnSpPr>
            <p:spPr>
              <a:xfrm rot="10800000" flipH="1">
                <a:off x="1236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15"/>
              <p:cNvCxnSpPr>
                <a:stCxn id="795" idx="5"/>
                <a:endCxn id="793" idx="1"/>
              </p:cNvCxnSpPr>
              <p:nvPr/>
            </p:nvCxnSpPr>
            <p:spPr>
              <a:xfrm>
                <a:off x="-1406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15"/>
              <p:cNvCxnSpPr>
                <a:stCxn id="795" idx="6"/>
                <a:endCxn id="794" idx="2"/>
              </p:cNvCxnSpPr>
              <p:nvPr/>
            </p:nvCxnSpPr>
            <p:spPr>
              <a:xfrm>
                <a:off x="-126024" y="-142087"/>
                <a:ext cx="1352400" cy="29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15"/>
              <p:cNvCxnSpPr>
                <a:stCxn id="797" idx="2"/>
                <a:endCxn id="795" idx="5"/>
              </p:cNvCxnSpPr>
              <p:nvPr/>
            </p:nvCxnSpPr>
            <p:spPr>
              <a:xfrm rot="10800000">
                <a:off x="-140799" y="-106763"/>
                <a:ext cx="875100" cy="37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15"/>
              <p:cNvCxnSpPr>
                <a:stCxn id="799" idx="0"/>
                <a:endCxn id="793" idx="4"/>
              </p:cNvCxnSpPr>
              <p:nvPr/>
            </p:nvCxnSpPr>
            <p:spPr>
              <a:xfrm rot="10800000">
                <a:off x="302125" y="456569"/>
                <a:ext cx="639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15"/>
              <p:cNvCxnSpPr>
                <a:stCxn id="799" idx="0"/>
                <a:endCxn id="797" idx="3"/>
              </p:cNvCxnSpPr>
              <p:nvPr/>
            </p:nvCxnSpPr>
            <p:spPr>
              <a:xfrm rot="10800000" flipH="1">
                <a:off x="366025" y="296069"/>
                <a:ext cx="381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3" name="Google Shape;793;p15"/>
              <p:cNvSpPr/>
              <p:nvPr/>
            </p:nvSpPr>
            <p:spPr>
              <a:xfrm>
                <a:off x="258901" y="369758"/>
                <a:ext cx="86700" cy="86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10" name="Google Shape;810;p15"/>
            <p:cNvGrpSpPr/>
            <p:nvPr/>
          </p:nvGrpSpPr>
          <p:grpSpPr>
            <a:xfrm rot="2030497">
              <a:off x="-2581586" y="1819329"/>
              <a:ext cx="3816850" cy="3612312"/>
              <a:chOff x="-100549" y="47919"/>
              <a:chExt cx="4607849" cy="4360923"/>
            </a:xfrm>
          </p:grpSpPr>
          <p:sp>
            <p:nvSpPr>
              <p:cNvPr id="811" name="Google Shape;811;p15"/>
              <p:cNvSpPr/>
              <p:nvPr/>
            </p:nvSpPr>
            <p:spPr>
              <a:xfrm rot="10800000">
                <a:off x="4076800" y="2467368"/>
                <a:ext cx="234600" cy="23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 rot="10800000">
                <a:off x="1137802" y="3577294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 rot="10800000">
                <a:off x="1731851" y="997900"/>
                <a:ext cx="484500" cy="48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 rot="10800000">
                <a:off x="2254926" y="2505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 rot="10800000">
                <a:off x="3685300" y="3636544"/>
                <a:ext cx="116100" cy="116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 rot="10800000">
                <a:off x="2254926" y="3903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 rot="10800000">
                <a:off x="3125451" y="1436544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 rot="10800000">
                <a:off x="447667" y="2351269"/>
                <a:ext cx="116100" cy="116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19" name="Google Shape;819;p15"/>
              <p:cNvCxnSpPr>
                <a:stCxn id="815" idx="5"/>
                <a:endCxn id="814" idx="1"/>
              </p:cNvCxnSpPr>
              <p:nvPr/>
            </p:nvCxnSpPr>
            <p:spPr>
              <a:xfrm rot="8769356">
                <a:off x="2782616" y="2360623"/>
                <a:ext cx="526274" cy="15727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15"/>
              <p:cNvCxnSpPr>
                <a:stCxn id="816" idx="4"/>
                <a:endCxn id="814" idx="0"/>
              </p:cNvCxnSpPr>
              <p:nvPr/>
            </p:nvCxnSpPr>
            <p:spPr>
              <a:xfrm rot="8769075" flipH="1">
                <a:off x="1988166" y="2768320"/>
                <a:ext cx="691020" cy="103049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15"/>
              <p:cNvCxnSpPr>
                <a:stCxn id="811" idx="6"/>
                <a:endCxn id="814" idx="2"/>
              </p:cNvCxnSpPr>
              <p:nvPr/>
            </p:nvCxnSpPr>
            <p:spPr>
              <a:xfrm rot="8769491">
                <a:off x="2553455" y="2121214"/>
                <a:ext cx="1382290" cy="9269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2" name="Google Shape;822;p15"/>
              <p:cNvCxnSpPr>
                <a:stCxn id="811" idx="0"/>
                <a:endCxn id="815" idx="3"/>
              </p:cNvCxnSpPr>
              <p:nvPr/>
            </p:nvCxnSpPr>
            <p:spPr>
              <a:xfrm rot="-2030280" flipH="1">
                <a:off x="3554311" y="2896576"/>
                <a:ext cx="870078" cy="56238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3" name="Google Shape;823;p15"/>
              <p:cNvCxnSpPr>
                <a:stCxn id="815" idx="7"/>
                <a:endCxn id="816" idx="2"/>
              </p:cNvCxnSpPr>
              <p:nvPr/>
            </p:nvCxnSpPr>
            <p:spPr>
              <a:xfrm rot="8769605">
                <a:off x="2452857" y="3602445"/>
                <a:ext cx="1208890" cy="5132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4" name="Google Shape;824;p15"/>
              <p:cNvCxnSpPr>
                <a:stCxn id="816" idx="6"/>
                <a:endCxn id="812" idx="1"/>
              </p:cNvCxnSpPr>
              <p:nvPr/>
            </p:nvCxnSpPr>
            <p:spPr>
              <a:xfrm rot="8768875">
                <a:off x="1472857" y="3539834"/>
                <a:ext cx="647338" cy="6808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5" name="Google Shape;825;p15"/>
              <p:cNvCxnSpPr>
                <a:stCxn id="814" idx="7"/>
                <a:endCxn id="812" idx="3"/>
              </p:cNvCxnSpPr>
              <p:nvPr/>
            </p:nvCxnSpPr>
            <p:spPr>
              <a:xfrm rot="-2030278" flipH="1">
                <a:off x="1147266" y="2984238"/>
                <a:ext cx="1321550" cy="2832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6" name="Google Shape;826;p15"/>
              <p:cNvCxnSpPr>
                <a:stCxn id="811" idx="5"/>
                <a:endCxn id="817" idx="1"/>
              </p:cNvCxnSpPr>
              <p:nvPr/>
            </p:nvCxnSpPr>
            <p:spPr>
              <a:xfrm rot="8769493">
                <a:off x="3591334" y="1412692"/>
                <a:ext cx="188543" cy="12471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7" name="Google Shape;827;p15"/>
              <p:cNvCxnSpPr>
                <a:stCxn id="817" idx="7"/>
                <a:endCxn id="814" idx="3"/>
              </p:cNvCxnSpPr>
              <p:nvPr/>
            </p:nvCxnSpPr>
            <p:spPr>
              <a:xfrm rot="-2030495" flipH="1">
                <a:off x="2186803" y="1863549"/>
                <a:ext cx="1164126" cy="3727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15"/>
              <p:cNvCxnSpPr>
                <a:stCxn id="817" idx="5"/>
                <a:endCxn id="813" idx="2"/>
              </p:cNvCxnSpPr>
              <p:nvPr/>
            </p:nvCxnSpPr>
            <p:spPr>
              <a:xfrm rot="8769821">
                <a:off x="2356510" y="999099"/>
                <a:ext cx="651914" cy="701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9" name="Google Shape;829;p15"/>
              <p:cNvCxnSpPr>
                <a:stCxn id="813" idx="0"/>
                <a:endCxn id="814" idx="5"/>
              </p:cNvCxnSpPr>
              <p:nvPr/>
            </p:nvCxnSpPr>
            <p:spPr>
              <a:xfrm rot="-2029195" flipH="1">
                <a:off x="1960847" y="1486358"/>
                <a:ext cx="330408" cy="10384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15"/>
              <p:cNvCxnSpPr>
                <a:stCxn id="813" idx="7"/>
                <a:endCxn id="818" idx="3"/>
              </p:cNvCxnSpPr>
              <p:nvPr/>
            </p:nvCxnSpPr>
            <p:spPr>
              <a:xfrm rot="-2030477" flipH="1">
                <a:off x="386634" y="1842270"/>
                <a:ext cx="1576242" cy="953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1" name="Google Shape;831;p15"/>
              <p:cNvCxnSpPr>
                <a:stCxn id="814" idx="6"/>
                <a:endCxn id="818" idx="2"/>
              </p:cNvCxnSpPr>
              <p:nvPr/>
            </p:nvCxnSpPr>
            <p:spPr>
              <a:xfrm rot="8769842">
                <a:off x="755690" y="1953080"/>
                <a:ext cx="1307072" cy="10875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15"/>
              <p:cNvCxnSpPr>
                <a:stCxn id="818" idx="0"/>
                <a:endCxn id="812" idx="5"/>
              </p:cNvCxnSpPr>
              <p:nvPr/>
            </p:nvCxnSpPr>
            <p:spPr>
              <a:xfrm rot="-2024821" flipH="1">
                <a:off x="797015" y="2378694"/>
                <a:ext cx="83704" cy="13215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15"/>
              <p:cNvCxnSpPr>
                <a:stCxn id="815" idx="4"/>
                <a:endCxn id="813" idx="1"/>
              </p:cNvCxnSpPr>
              <p:nvPr/>
            </p:nvCxnSpPr>
            <p:spPr>
              <a:xfrm rot="8775347">
                <a:off x="2900285" y="1155017"/>
                <a:ext cx="88031" cy="27379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4" name="Google Shape;834;p15"/>
              <p:cNvCxnSpPr>
                <a:stCxn id="812" idx="4"/>
                <a:endCxn id="813" idx="7"/>
              </p:cNvCxnSpPr>
              <p:nvPr/>
            </p:nvCxnSpPr>
            <p:spPr>
              <a:xfrm rot="8769813" flipH="1">
                <a:off x="698488" y="1747510"/>
                <a:ext cx="1661027" cy="14938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5" name="Google Shape;835;p15"/>
              <p:cNvCxnSpPr>
                <a:stCxn id="811" idx="5"/>
                <a:endCxn id="813" idx="1"/>
              </p:cNvCxnSpPr>
              <p:nvPr/>
            </p:nvCxnSpPr>
            <p:spPr>
              <a:xfrm rot="8769113">
                <a:off x="2615603" y="956497"/>
                <a:ext cx="1025506" cy="200025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6" name="Google Shape;836;p15"/>
              <p:cNvSpPr/>
              <p:nvPr/>
            </p:nvSpPr>
            <p:spPr>
              <a:xfrm rot="10800000">
                <a:off x="873701" y="691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37" name="Google Shape;837;p15"/>
              <p:cNvCxnSpPr>
                <a:stCxn id="818" idx="4"/>
                <a:endCxn id="836" idx="7"/>
              </p:cNvCxnSpPr>
              <p:nvPr/>
            </p:nvCxnSpPr>
            <p:spPr>
              <a:xfrm rot="8769580" flipH="1">
                <a:off x="114237" y="1064376"/>
                <a:ext cx="1173861" cy="10488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8" name="Google Shape;838;p15"/>
              <p:cNvCxnSpPr>
                <a:stCxn id="836" idx="2"/>
                <a:endCxn id="813" idx="5"/>
              </p:cNvCxnSpPr>
              <p:nvPr/>
            </p:nvCxnSpPr>
            <p:spPr>
              <a:xfrm rot="-2029235">
                <a:off x="1179725" y="581031"/>
                <a:ext cx="474852" cy="6773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15"/>
              <p:cNvCxnSpPr>
                <a:stCxn id="836" idx="0"/>
                <a:endCxn id="812" idx="4"/>
              </p:cNvCxnSpPr>
              <p:nvPr/>
            </p:nvCxnSpPr>
            <p:spPr>
              <a:xfrm rot="-2030204" flipH="1">
                <a:off x="469943" y="996108"/>
                <a:ext cx="1267716" cy="2434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15"/>
              <p:cNvCxnSpPr>
                <a:stCxn id="836" idx="1"/>
                <a:endCxn id="814" idx="5"/>
              </p:cNvCxnSpPr>
              <p:nvPr/>
            </p:nvCxnSpPr>
            <p:spPr>
              <a:xfrm rot="-2032139">
                <a:off x="1589793" y="616894"/>
                <a:ext cx="106586" cy="21213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1" name="Google Shape;841;p15"/>
              <p:cNvSpPr/>
              <p:nvPr/>
            </p:nvSpPr>
            <p:spPr>
              <a:xfrm rot="10800000">
                <a:off x="2346923" y="285337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42" name="Google Shape;842;p15"/>
              <p:cNvCxnSpPr>
                <a:stCxn id="836" idx="2"/>
                <a:endCxn id="841" idx="6"/>
              </p:cNvCxnSpPr>
              <p:nvPr/>
            </p:nvCxnSpPr>
            <p:spPr>
              <a:xfrm rot="-2030441">
                <a:off x="1040224" y="373064"/>
                <a:ext cx="1297753" cy="4270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3" name="Google Shape;843;p15"/>
              <p:cNvCxnSpPr>
                <a:stCxn id="841" idx="1"/>
                <a:endCxn id="817" idx="5"/>
              </p:cNvCxnSpPr>
              <p:nvPr/>
            </p:nvCxnSpPr>
            <p:spPr>
              <a:xfrm rot="-2034703" flipH="1">
                <a:off x="2826258" y="400719"/>
                <a:ext cx="43017" cy="11438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7"/>
          <p:cNvSpPr txBox="1">
            <a:spLocks noGrp="1"/>
          </p:cNvSpPr>
          <p:nvPr>
            <p:ph type="ctrTitle"/>
          </p:nvPr>
        </p:nvSpPr>
        <p:spPr>
          <a:xfrm>
            <a:off x="800325" y="1468875"/>
            <a:ext cx="75438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OSI Model</a:t>
            </a:r>
            <a:endParaRPr/>
          </a:p>
        </p:txBody>
      </p:sp>
      <p:grpSp>
        <p:nvGrpSpPr>
          <p:cNvPr id="1457" name="Google Shape;1457;p27"/>
          <p:cNvGrpSpPr/>
          <p:nvPr/>
        </p:nvGrpSpPr>
        <p:grpSpPr>
          <a:xfrm>
            <a:off x="5381216" y="943141"/>
            <a:ext cx="401329" cy="434127"/>
            <a:chOff x="8667225" y="681525"/>
            <a:chExt cx="298275" cy="322675"/>
          </a:xfrm>
        </p:grpSpPr>
        <p:sp>
          <p:nvSpPr>
            <p:cNvPr id="1458" name="Google Shape;1458;p27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61" name="Google Shape;1461;p27"/>
          <p:cNvGrpSpPr/>
          <p:nvPr/>
        </p:nvGrpSpPr>
        <p:grpSpPr>
          <a:xfrm rot="-2214200">
            <a:off x="1270062" y="3832191"/>
            <a:ext cx="501360" cy="695474"/>
            <a:chOff x="140150" y="4340075"/>
            <a:chExt cx="406275" cy="563575"/>
          </a:xfrm>
        </p:grpSpPr>
        <p:sp>
          <p:nvSpPr>
            <p:cNvPr id="1462" name="Google Shape;1462;p27"/>
            <p:cNvSpPr/>
            <p:nvPr/>
          </p:nvSpPr>
          <p:spPr>
            <a:xfrm rot="10800000">
              <a:off x="140150" y="43400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3" name="Google Shape;1463;p27"/>
            <p:cNvSpPr/>
            <p:nvPr/>
          </p:nvSpPr>
          <p:spPr>
            <a:xfrm rot="10800000">
              <a:off x="298325" y="465717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4" name="Google Shape;1464;p27"/>
            <p:cNvSpPr/>
            <p:nvPr/>
          </p:nvSpPr>
          <p:spPr>
            <a:xfrm rot="10800000">
              <a:off x="495125" y="4852350"/>
              <a:ext cx="51300" cy="5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5" name="Google Shape;1465;p27"/>
            <p:cNvSpPr/>
            <p:nvPr/>
          </p:nvSpPr>
          <p:spPr>
            <a:xfrm rot="10800000">
              <a:off x="165050" y="4657175"/>
              <a:ext cx="51300" cy="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8A73-4249-430E-BD41-FD3D1303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STATUS CODE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BBCCA1-F08E-420D-8252-EA75CCD8D2E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591548" y="1279087"/>
            <a:ext cx="827513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1xx (ინფორმაციული)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მოთხოვნა მიღებულია, პროცესი გრძელდება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2xx (წარმატებული)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მოთხოვნა წარმატებით დამუშავდა 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3xx (გადამისამართება)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საჭიროა დამატებითი მოქმედება, მაგ., გადამისამართება 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4xx (კლიენტის შეცდომა)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მოთხოვნა შეიცავს შეცდომას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5xx (სერვერის შეცდომა)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სერვერმა ვერ დაამუშავა</a:t>
            </a:r>
          </a:p>
        </p:txBody>
      </p:sp>
    </p:spTree>
    <p:extLst>
      <p:ext uri="{BB962C8B-B14F-4D97-AF65-F5344CB8AC3E}">
        <p14:creationId xmlns:p14="http://schemas.microsoft.com/office/powerpoint/2010/main" val="336894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428C-DD9B-478E-BF51-BC291E24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CONNECTION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D5E6FD-9A3D-4A80-AB8C-D052379ECD0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01050" y="1145908"/>
            <a:ext cx="3141900" cy="445295"/>
          </a:xfrm>
        </p:spPr>
        <p:txBody>
          <a:bodyPr/>
          <a:lstStyle/>
          <a:p>
            <a:pPr algn="ctr"/>
            <a:r>
              <a:rPr lang="en-US"/>
              <a:t>Non persistent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B98F7-96A4-4924-A548-4BE915EB1AAA}"/>
              </a:ext>
            </a:extLst>
          </p:cNvPr>
          <p:cNvSpPr txBox="1"/>
          <p:nvPr/>
        </p:nvSpPr>
        <p:spPr>
          <a:xfrm>
            <a:off x="1244184" y="1591203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Without parallel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32B18-5012-4570-8086-FEA1B192EDBD}"/>
              </a:ext>
            </a:extLst>
          </p:cNvPr>
          <p:cNvSpPr txBox="1"/>
          <p:nvPr/>
        </p:nvSpPr>
        <p:spPr>
          <a:xfrm>
            <a:off x="5565525" y="1591202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parallel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ACD4F-9F64-430C-8DEE-B8789AAFB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9" t="37637" r="42869" b="3423"/>
          <a:stretch/>
        </p:blipFill>
        <p:spPr>
          <a:xfrm>
            <a:off x="914401" y="2036498"/>
            <a:ext cx="3390288" cy="2376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53274-4D84-4A1B-8BA2-9FA92380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41620" r="45656" b="9270"/>
          <a:stretch/>
        </p:blipFill>
        <p:spPr>
          <a:xfrm>
            <a:off x="5284030" y="2027161"/>
            <a:ext cx="2945569" cy="23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7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428C-DD9B-478E-BF51-BC291E24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CONNECTION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D5E6FD-9A3D-4A80-AB8C-D052379ECD0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01050" y="1145908"/>
            <a:ext cx="3141900" cy="445295"/>
          </a:xfrm>
        </p:spPr>
        <p:txBody>
          <a:bodyPr/>
          <a:lstStyle/>
          <a:p>
            <a:pPr algn="ctr"/>
            <a:r>
              <a:rPr lang="en-US"/>
              <a:t>Persistent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99FED-B354-4F66-8674-78265453AF06}"/>
              </a:ext>
            </a:extLst>
          </p:cNvPr>
          <p:cNvSpPr txBox="1"/>
          <p:nvPr/>
        </p:nvSpPr>
        <p:spPr>
          <a:xfrm>
            <a:off x="2023519" y="1674910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Non-pipelined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A1781-8F01-4590-8118-EDAADC138811}"/>
              </a:ext>
            </a:extLst>
          </p:cNvPr>
          <p:cNvSpPr txBox="1"/>
          <p:nvPr/>
        </p:nvSpPr>
        <p:spPr>
          <a:xfrm>
            <a:off x="6198434" y="167490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Pipelined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1B6375-6B54-4C83-8BAA-B2CF1F079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94" t="40815" r="45819" b="21157"/>
          <a:stretch/>
        </p:blipFill>
        <p:spPr>
          <a:xfrm>
            <a:off x="1446378" y="2066394"/>
            <a:ext cx="2705897" cy="263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C21CD6-856E-45A8-BA55-63E2C3776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66" t="29815" r="44508" b="13761"/>
          <a:stretch/>
        </p:blipFill>
        <p:spPr>
          <a:xfrm>
            <a:off x="5381470" y="2066395"/>
            <a:ext cx="2398425" cy="26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4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F473-FE2E-445E-9B4A-3C6C79D1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Cookies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B3C94-5233-4A50-B778-5E12B560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911"/>
            <a:ext cx="9144000" cy="26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6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A6DD-D844-468D-A95F-709C9C36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37530"/>
            <a:ext cx="7704000" cy="572700"/>
          </a:xfrm>
        </p:spPr>
        <p:txBody>
          <a:bodyPr/>
          <a:lstStyle/>
          <a:p>
            <a:pPr algn="ctr"/>
            <a:r>
              <a:rPr lang="en-US"/>
              <a:t>HTTP WEB CACH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B036-509C-468E-A814-787A32DFC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"/>
          <a:stretch/>
        </p:blipFill>
        <p:spPr>
          <a:xfrm>
            <a:off x="1642424" y="1284647"/>
            <a:ext cx="585915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1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EC1B-0224-4E52-91CD-4A5CB9BD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Conditional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FE4B-220A-45D0-B074-840519EB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"/>
          <a:stretch/>
        </p:blipFill>
        <p:spPr>
          <a:xfrm>
            <a:off x="1117240" y="1053994"/>
            <a:ext cx="3454760" cy="365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28CE4-8015-4241-8659-6692DF285976}"/>
              </a:ext>
            </a:extLst>
          </p:cNvPr>
          <p:cNvSpPr txBox="1"/>
          <p:nvPr/>
        </p:nvSpPr>
        <p:spPr>
          <a:xfrm>
            <a:off x="5100404" y="2377086"/>
            <a:ext cx="2979295" cy="1004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მოთხოვნა, რომელიც ამოწმებს, შეცვლილა თუ არა საიტის მონაცემები სერვერზე, სანამ ისევ გადმოწერს.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7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2C27-A9A0-4BBC-9908-147BBAD1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SMTP</a:t>
            </a:r>
            <a:r>
              <a:rPr lang="ka-GE"/>
              <a:t>-</a:t>
            </a:r>
            <a:r>
              <a:rPr lang="en-US"/>
              <a:t>Simple mail transfer protocol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091CE-FE9B-4376-84EF-C30FDB5D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5" y="1017725"/>
            <a:ext cx="6723089" cy="35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32F0-4C68-48E9-B8AA-BA8B774C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IMAP/POP3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E918A1-F8E4-4C33-BA95-5ABB5206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04" y="1154164"/>
            <a:ext cx="6576592" cy="32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CF3-E723-4BD7-9853-27ED69C0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DNS-Domain name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EB766-4AE5-40FD-93F5-09DD7C5E0472}"/>
              </a:ext>
            </a:extLst>
          </p:cNvPr>
          <p:cNvSpPr txBox="1"/>
          <p:nvPr/>
        </p:nvSpPr>
        <p:spPr>
          <a:xfrm>
            <a:off x="1914525" y="1446312"/>
            <a:ext cx="4819650" cy="3008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hostname-to-IP-address translation</a:t>
            </a: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 aliasing</a:t>
            </a: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mail server aliasing</a:t>
            </a:r>
            <a:endParaRPr lang="en-US" sz="1700" b="1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distribution</a:t>
            </a: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replicated Web servers</a:t>
            </a:r>
          </a:p>
          <a:p>
            <a:endParaRPr lang="en-US" sz="1400" b="1"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1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451E2D-5E42-4BE5-AB2D-A6E7020B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3" y="632512"/>
            <a:ext cx="6722693" cy="38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A42A-7160-4898-A5FC-289FABDA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24" y="886294"/>
            <a:ext cx="3027541" cy="572700"/>
          </a:xfrm>
        </p:spPr>
        <p:txBody>
          <a:bodyPr/>
          <a:lstStyle/>
          <a:p>
            <a:r>
              <a:rPr lang="en-US" sz="2800"/>
              <a:t>OSI Model - Open Systems Interconnection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B4EB-42DF-4B17-9F13-8AD39AEC5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767233"/>
            <a:ext cx="3181191" cy="1040269"/>
          </a:xfrm>
        </p:spPr>
        <p:txBody>
          <a:bodyPr/>
          <a:lstStyle/>
          <a:p>
            <a:r>
              <a:rPr lang="ka-GE"/>
              <a:t>სტანდარტული გზა თუ როგორ ესაუბრება ორი მოწყობილობა ერთმანეთს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CF7B3-99FF-4193-B7D3-4EC80E509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t="9472" r="2216" b="7759"/>
          <a:stretch/>
        </p:blipFill>
        <p:spPr>
          <a:xfrm>
            <a:off x="4148529" y="571631"/>
            <a:ext cx="3908684" cy="40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6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65E7F-1B7F-4E9F-A96B-5D513C84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5" y="255081"/>
            <a:ext cx="7580209" cy="46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1386-8D0E-4257-AD4A-91823C1A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96980"/>
            <a:ext cx="7704000" cy="572700"/>
          </a:xfrm>
        </p:spPr>
        <p:txBody>
          <a:bodyPr/>
          <a:lstStyle/>
          <a:p>
            <a:pPr algn="ctr"/>
            <a:r>
              <a:rPr lang="en-US"/>
              <a:t>DHCP-</a:t>
            </a:r>
            <a:r>
              <a:rPr lang="en-US">
                <a:effectLst/>
              </a:rPr>
              <a:t>Dynamic Host Configuration Protocol</a:t>
            </a:r>
            <a:br>
              <a:rPr lang="en-US">
                <a:effectLst/>
              </a:rPr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1CE82-5B74-44B4-AA74-EEABDB19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6" y="1335753"/>
            <a:ext cx="5814305" cy="34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07C10-104D-4246-B4E8-F123B31B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72" y="771686"/>
            <a:ext cx="6514455" cy="37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282-4FF0-48F7-B7EB-480D2061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Presentation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DAC12-F999-4946-846E-98399CF9ABE5}"/>
              </a:ext>
            </a:extLst>
          </p:cNvPr>
          <p:cNvSpPr txBox="1"/>
          <p:nvPr/>
        </p:nvSpPr>
        <p:spPr>
          <a:xfrm>
            <a:off x="2141719" y="1868722"/>
            <a:ext cx="4860561" cy="189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მონაცემების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გარდაქმნა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დაშიფვრა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და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გაშიფვრა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(Encryption / Decryption)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შეკუმშვა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და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გაშლაც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(Compression / Decompression)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7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E649-52F4-4F67-A466-E89FC3F4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0385"/>
            <a:ext cx="7704000" cy="1073314"/>
          </a:xfrm>
        </p:spPr>
        <p:txBody>
          <a:bodyPr/>
          <a:lstStyle/>
          <a:p>
            <a:pPr algn="ctr"/>
            <a:r>
              <a:rPr lang="en-US">
                <a:latin typeface="Albert Sans" panose="020B0604020202020204" charset="0"/>
              </a:rPr>
              <a:t>SSL</a:t>
            </a:r>
            <a:r>
              <a:rPr lang="ka-GE">
                <a:latin typeface="Albert Sans" panose="020B0604020202020204" charset="0"/>
              </a:rPr>
              <a:t>-</a:t>
            </a:r>
            <a:r>
              <a:rPr lang="en-US" b="1">
                <a:effectLst/>
                <a:latin typeface="Albert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Secure Sockets Layer</a:t>
            </a:r>
            <a:br>
              <a:rPr lang="ka-GE" b="1">
                <a:effectLst/>
                <a:latin typeface="Albert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/>
              <a:t>TLS</a:t>
            </a:r>
            <a:r>
              <a:rPr lang="ka-GE"/>
              <a:t>-</a:t>
            </a:r>
            <a:r>
              <a:rPr lang="en-US" b="1">
                <a:effectLst/>
                <a:latin typeface="Albert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Transport Layer Security</a:t>
            </a:r>
            <a:endParaRPr lang="en-US">
              <a:latin typeface="Albert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99F9F-4886-48CD-87B1-79C7C120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26" y="1223698"/>
            <a:ext cx="5835348" cy="36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4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206B-D88C-4D7F-8D8D-E6176DFD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SESSION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C55-9887-467F-B8F5-2A73D2CD4F6F}"/>
              </a:ext>
            </a:extLst>
          </p:cNvPr>
          <p:cNvSpPr txBox="1"/>
          <p:nvPr/>
        </p:nvSpPr>
        <p:spPr>
          <a:xfrm>
            <a:off x="2079886" y="1371361"/>
            <a:ext cx="4984228" cy="254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სესიის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დამყარება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(Session Establishment)</a:t>
            </a:r>
            <a:endParaRPr lang="ka-GE" sz="1800" b="0">
              <a:effectLst/>
              <a:latin typeface="Sylfaen" panose="010A0502050306030303" pitchFamily="18" charset="0"/>
              <a:ea typeface="Calibri" panose="020F0502020204030204" pitchFamily="34" charset="0"/>
              <a:cs typeface="Sylfaen" panose="010A050205030603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დიალოგის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კონტროლი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(Dialog Control)</a:t>
            </a:r>
            <a:endParaRPr lang="ka-GE" sz="180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სინქრონიზაცია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(Synchronization)</a:t>
            </a:r>
            <a:endParaRPr lang="ka-GE" sz="1800" b="0">
              <a:effectLst/>
              <a:latin typeface="Sylfaen" panose="010A0502050306030303" pitchFamily="18" charset="0"/>
              <a:ea typeface="Calibri" panose="020F0502020204030204" pitchFamily="34" charset="0"/>
              <a:cs typeface="Sylfaen" panose="010A050205030603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აქტივობების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მენეჯმენტი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(Activity Management) </a:t>
            </a:r>
            <a:endParaRPr lang="ka-GE" sz="1800" b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სესიის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დახურვა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(Session Termination)</a:t>
            </a:r>
            <a:endParaRPr lang="ka-GE" sz="1800" b="0"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C053-DE7C-47B4-9516-11E6AAAE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TRANSPORT 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CAE4C9-A974-4B7E-AC97-2864A7E3388D}"/>
              </a:ext>
            </a:extLst>
          </p:cNvPr>
          <p:cNvSpPr/>
          <p:nvPr/>
        </p:nvSpPr>
        <p:spPr>
          <a:xfrm>
            <a:off x="940636" y="2563322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22A90-D354-4B1C-99B7-46D20C594013}"/>
              </a:ext>
            </a:extLst>
          </p:cNvPr>
          <p:cNvSpPr/>
          <p:nvPr/>
        </p:nvSpPr>
        <p:spPr>
          <a:xfrm>
            <a:off x="2780047" y="2571750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92531E-182E-4B9E-96D4-9A78CC0ACE38}"/>
              </a:ext>
            </a:extLst>
          </p:cNvPr>
          <p:cNvSpPr/>
          <p:nvPr/>
        </p:nvSpPr>
        <p:spPr>
          <a:xfrm>
            <a:off x="5343005" y="2571750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FA9F4-B544-419D-90AC-65CCF1A10E81}"/>
              </a:ext>
            </a:extLst>
          </p:cNvPr>
          <p:cNvSpPr/>
          <p:nvPr/>
        </p:nvSpPr>
        <p:spPr>
          <a:xfrm>
            <a:off x="7154833" y="2563322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23C2-B34A-46C7-A020-5DBB9E43B119}"/>
              </a:ext>
            </a:extLst>
          </p:cNvPr>
          <p:cNvSpPr txBox="1"/>
          <p:nvPr/>
        </p:nvSpPr>
        <p:spPr>
          <a:xfrm>
            <a:off x="1200203" y="2026488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/>
              <a:t>მე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A1E60-69A3-45B0-8251-71C4D7A800DA}"/>
              </a:ext>
            </a:extLst>
          </p:cNvPr>
          <p:cNvSpPr txBox="1"/>
          <p:nvPr/>
        </p:nvSpPr>
        <p:spPr>
          <a:xfrm>
            <a:off x="2315677" y="1734101"/>
            <a:ext cx="15589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1100"/>
              <a:t>საკურიერო მომსახურეობა საქართველოში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96263-C607-4A0A-BFA4-28047CD4C9B6}"/>
              </a:ext>
            </a:extLst>
          </p:cNvPr>
          <p:cNvSpPr txBox="1"/>
          <p:nvPr/>
        </p:nvSpPr>
        <p:spPr>
          <a:xfrm>
            <a:off x="7105821" y="2101438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/>
              <a:t>მეგობარი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A190E-7B74-47BB-8A50-DF80F2BD4D6B}"/>
              </a:ext>
            </a:extLst>
          </p:cNvPr>
          <p:cNvSpPr txBox="1"/>
          <p:nvPr/>
        </p:nvSpPr>
        <p:spPr>
          <a:xfrm>
            <a:off x="4999526" y="1755992"/>
            <a:ext cx="15589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1100"/>
              <a:t>საკურიერო მომსახურეობა</a:t>
            </a:r>
          </a:p>
          <a:p>
            <a:pPr algn="ctr"/>
            <a:r>
              <a:rPr lang="ka-GE" sz="1100"/>
              <a:t>იტალიაში</a:t>
            </a:r>
            <a:endParaRPr lang="en-US" sz="11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CD7F5A-B9A3-4173-871B-DCFF0299083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56972" y="2942757"/>
            <a:ext cx="168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7EDA5F-0B70-4176-B676-364465F17C62}"/>
              </a:ext>
            </a:extLst>
          </p:cNvPr>
          <p:cNvSpPr txBox="1"/>
          <p:nvPr/>
        </p:nvSpPr>
        <p:spPr>
          <a:xfrm>
            <a:off x="3628596" y="300598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NETWORK 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00F27B-7D4A-441E-A926-103544F56F87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817561" y="2934329"/>
            <a:ext cx="962486" cy="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ED70A2-C6FB-49D2-9A55-C7524FA8C28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219930" y="2934329"/>
            <a:ext cx="934903" cy="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D36F9C-0172-4CBF-B44F-59ABA8128718}"/>
              </a:ext>
            </a:extLst>
          </p:cNvPr>
          <p:cNvSpPr txBox="1"/>
          <p:nvPr/>
        </p:nvSpPr>
        <p:spPr>
          <a:xfrm>
            <a:off x="1783817" y="2942317"/>
            <a:ext cx="1362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TRANSPORT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F1602E-D756-4AE2-A97E-0058B725F088}"/>
              </a:ext>
            </a:extLst>
          </p:cNvPr>
          <p:cNvSpPr txBox="1"/>
          <p:nvPr/>
        </p:nvSpPr>
        <p:spPr>
          <a:xfrm>
            <a:off x="6161266" y="2934328"/>
            <a:ext cx="1362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TRANSPORT LAYER</a:t>
            </a:r>
          </a:p>
        </p:txBody>
      </p:sp>
    </p:spTree>
    <p:extLst>
      <p:ext uri="{BB962C8B-B14F-4D97-AF65-F5344CB8AC3E}">
        <p14:creationId xmlns:p14="http://schemas.microsoft.com/office/powerpoint/2010/main" val="373173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947D-3888-4D61-B617-C522DB77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MULTIPLEXING/DEMULTIPLEXING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18776-33F8-4722-870E-B2C2F8DE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317730"/>
            <a:ext cx="59626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2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CE645-C5A0-4A5F-A1C6-B5AA1B6D1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1" y="502011"/>
            <a:ext cx="6209218" cy="41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5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B36B-F37F-4D2C-BABB-23ABD695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Checksums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1BFDD-15A9-4F9C-821B-952F74057AFF}"/>
              </a:ext>
            </a:extLst>
          </p:cNvPr>
          <p:cNvSpPr txBox="1"/>
          <p:nvPr/>
        </p:nvSpPr>
        <p:spPr>
          <a:xfrm>
            <a:off x="843198" y="1572245"/>
            <a:ext cx="3129195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Sender Side:</a:t>
            </a:r>
            <a:br>
              <a:rPr lang="en-US"/>
            </a:br>
            <a:r>
              <a:rPr lang="en-US" b="1"/>
              <a:t>DATA1:</a:t>
            </a:r>
            <a:r>
              <a:rPr lang="en-US"/>
              <a:t> 200</a:t>
            </a:r>
            <a:br>
              <a:rPr lang="en-US"/>
            </a:br>
            <a:r>
              <a:rPr lang="en-US" b="1"/>
              <a:t>DATA2:</a:t>
            </a:r>
            <a:r>
              <a:rPr lang="en-US"/>
              <a:t> 172</a:t>
            </a:r>
            <a:br>
              <a:rPr lang="en-US"/>
            </a:br>
            <a:r>
              <a:rPr lang="en-US" b="1"/>
              <a:t>SUM:</a:t>
            </a:r>
            <a:r>
              <a:rPr lang="en-US"/>
              <a:t> 200 + 172 = 372</a:t>
            </a:r>
            <a:br>
              <a:rPr lang="en-US"/>
            </a:br>
            <a:r>
              <a:rPr lang="en-US" b="1"/>
              <a:t>Checksum (8-bit):</a:t>
            </a:r>
            <a:r>
              <a:rPr lang="en-US"/>
              <a:t> 372 % 256 = 116</a:t>
            </a:r>
            <a:br>
              <a:rPr lang="en-US"/>
            </a:br>
            <a:r>
              <a:rPr lang="en-US" b="1"/>
              <a:t>Sender </a:t>
            </a:r>
            <a:r>
              <a:rPr lang="ka-GE" b="1"/>
              <a:t>აგზავნის</a:t>
            </a:r>
            <a:r>
              <a:rPr lang="ka-GE"/>
              <a:t>: 200, 172 და </a:t>
            </a:r>
            <a:r>
              <a:rPr lang="en-US"/>
              <a:t>Checksum = 116</a:t>
            </a:r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7AD24-B02F-43C1-A109-796F2F2F717C}"/>
              </a:ext>
            </a:extLst>
          </p:cNvPr>
          <p:cNvSpPr txBox="1"/>
          <p:nvPr/>
        </p:nvSpPr>
        <p:spPr>
          <a:xfrm>
            <a:off x="4508292" y="1572245"/>
            <a:ext cx="3661347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Receiver Side:</a:t>
            </a:r>
            <a:br>
              <a:rPr lang="en-US"/>
            </a:br>
            <a:r>
              <a:rPr lang="en-US" b="1"/>
              <a:t>Received DATA1:</a:t>
            </a:r>
            <a:r>
              <a:rPr lang="en-US"/>
              <a:t> 200</a:t>
            </a:r>
            <a:br>
              <a:rPr lang="en-US"/>
            </a:br>
            <a:r>
              <a:rPr lang="en-US" b="1"/>
              <a:t>Received DATA2:</a:t>
            </a:r>
            <a:r>
              <a:rPr lang="en-US"/>
              <a:t> 172</a:t>
            </a:r>
            <a:br>
              <a:rPr lang="en-US"/>
            </a:br>
            <a:r>
              <a:rPr lang="en-US" b="1"/>
              <a:t>Received Checksum:</a:t>
            </a:r>
            <a:r>
              <a:rPr lang="en-US"/>
              <a:t> 116</a:t>
            </a:r>
            <a:br>
              <a:rPr lang="en-US"/>
            </a:br>
            <a:r>
              <a:rPr lang="en-US" b="1"/>
              <a:t>SUM:</a:t>
            </a:r>
            <a:r>
              <a:rPr lang="en-US"/>
              <a:t> 200 + 172  = </a:t>
            </a:r>
            <a:r>
              <a:rPr lang="ka-GE"/>
              <a:t>372</a:t>
            </a:r>
            <a:br>
              <a:rPr lang="en-US"/>
            </a:br>
            <a:r>
              <a:rPr lang="en-US" b="1"/>
              <a:t>Verification:</a:t>
            </a:r>
            <a:r>
              <a:rPr lang="en-US"/>
              <a:t> </a:t>
            </a:r>
            <a:r>
              <a:rPr lang="ka-GE"/>
              <a:t>372</a:t>
            </a:r>
            <a:r>
              <a:rPr lang="en-US"/>
              <a:t> % 256 = </a:t>
            </a:r>
            <a:r>
              <a:rPr lang="ka-GE"/>
              <a:t>116</a:t>
            </a:r>
          </a:p>
          <a:p>
            <a:pPr>
              <a:lnSpc>
                <a:spcPct val="150000"/>
              </a:lnSpc>
            </a:pPr>
            <a:r>
              <a:rPr lang="en-US"/>
              <a:t>Checksum = 116</a:t>
            </a:r>
          </a:p>
        </p:txBody>
      </p:sp>
    </p:spTree>
    <p:extLst>
      <p:ext uri="{BB962C8B-B14F-4D97-AF65-F5344CB8AC3E}">
        <p14:creationId xmlns:p14="http://schemas.microsoft.com/office/powerpoint/2010/main" val="121768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B7BB-BE23-4F27-A1DE-28EC3AE3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APPLICATION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0D558-D4F3-4DB4-A8E6-0135C5673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9"/>
          <a:stretch/>
        </p:blipFill>
        <p:spPr>
          <a:xfrm>
            <a:off x="720000" y="1522438"/>
            <a:ext cx="7743574" cy="22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8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2F2A-C3B1-4CE5-91D5-421B5132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TCP</a:t>
            </a:r>
            <a:r>
              <a:rPr lang="ka-GE"/>
              <a:t>-</a:t>
            </a:r>
            <a:r>
              <a:rPr lang="en-US"/>
              <a:t>Transmission control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ABBB2-91EA-4915-8A83-DF5E80D65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2072" y="1181170"/>
            <a:ext cx="5620839" cy="20252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საიმედო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მონაცემთა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გადაცემა</a:t>
            </a:r>
          </a:p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შეცდომის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აღმოფხვრა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(Error Recovery)</a:t>
            </a:r>
            <a:endParaRPr lang="en-US" sz="1800" b="1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მონაცემთა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თანმიმდევრობა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(Data Sequencing)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b="1">
              <a:effectLst/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ნაკადების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კონტროლი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(Flow Control)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5EE33-28F5-4614-9663-9D18606A7785}"/>
              </a:ext>
            </a:extLst>
          </p:cNvPr>
          <p:cNvSpPr txBox="1"/>
          <p:nvPr/>
        </p:nvSpPr>
        <p:spPr>
          <a:xfrm>
            <a:off x="4021112" y="3206448"/>
            <a:ext cx="4819336" cy="54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პორტები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აუცილებელია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რომ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განსაზღვრო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რომელი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აპლიკაცია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მიიღებს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9CBE1-F1E6-4696-8BD1-D8FE114C90E7}"/>
              </a:ext>
            </a:extLst>
          </p:cNvPr>
          <p:cNvSpPr txBox="1"/>
          <p:nvPr/>
        </p:nvSpPr>
        <p:spPr>
          <a:xfrm>
            <a:off x="4021112" y="3751021"/>
            <a:ext cx="3241622" cy="640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ვებსერვერი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იყენებს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პორტს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(HTTP)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FTP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იყენებს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პორტს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42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44173F-99DE-4398-8EA8-7F26C3B69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7" r="440" b="9778"/>
          <a:stretch/>
        </p:blipFill>
        <p:spPr>
          <a:xfrm>
            <a:off x="712813" y="853440"/>
            <a:ext cx="7684428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9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D0497-6840-443C-A7F5-F52465058F80}"/>
              </a:ext>
            </a:extLst>
          </p:cNvPr>
          <p:cNvSpPr txBox="1"/>
          <p:nvPr/>
        </p:nvSpPr>
        <p:spPr>
          <a:xfrm>
            <a:off x="1120515" y="1556087"/>
            <a:ext cx="26570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/>
              <a:t>პ</a:t>
            </a:r>
            <a:r>
              <a:rPr lang="ka-GE">
                <a:effectLst/>
              </a:rPr>
              <a:t>როგრამული ინტერფეისი, რომელიც საშუალებას აძლევს ორ მოწყობილობას ან პროცესს გაცვალონ მონაცემები ქსელის მეშვეობით, განსაზღვრავს კავშირის წერტილს </a:t>
            </a:r>
            <a:r>
              <a:rPr lang="en-US">
                <a:effectLst/>
              </a:rPr>
              <a:t>IP </a:t>
            </a:r>
            <a:r>
              <a:rPr lang="ka-GE">
                <a:effectLst/>
              </a:rPr>
              <a:t>მისამართითა და პორტის ნომრით.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7836E-F329-406F-80CF-5C3FC2C38A45}"/>
              </a:ext>
            </a:extLst>
          </p:cNvPr>
          <p:cNvSpPr txBox="1"/>
          <p:nvPr/>
        </p:nvSpPr>
        <p:spPr>
          <a:xfrm>
            <a:off x="1915859" y="906905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 sz="2000" b="1"/>
              <a:t>სოკეტი</a:t>
            </a:r>
            <a:endParaRPr 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B1D56-024B-4E62-82BF-44823AE5BD0B}"/>
              </a:ext>
            </a:extLst>
          </p:cNvPr>
          <p:cNvSpPr txBox="1"/>
          <p:nvPr/>
        </p:nvSpPr>
        <p:spPr>
          <a:xfrm>
            <a:off x="5534089" y="906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 sz="2000" b="1"/>
              <a:t>პორტები</a:t>
            </a:r>
            <a:endParaRPr 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72517-1AD7-4FC9-B38C-8A796029F220}"/>
              </a:ext>
            </a:extLst>
          </p:cNvPr>
          <p:cNvSpPr txBox="1"/>
          <p:nvPr/>
        </p:nvSpPr>
        <p:spPr>
          <a:xfrm>
            <a:off x="4990836" y="1553197"/>
            <a:ext cx="3219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b="1">
                <a:effectLst/>
              </a:rPr>
              <a:t>პორტი</a:t>
            </a:r>
            <a:r>
              <a:rPr lang="ka-GE">
                <a:effectLst/>
              </a:rPr>
              <a:t> არის ციფრული იდენტიფიკატორი, რომელიც განსაზღვრავს კონკრეტულ აპლიკაციას ან სერვისს ქსელში</a:t>
            </a:r>
          </a:p>
          <a:p>
            <a:endParaRPr lang="ka-GE"/>
          </a:p>
          <a:p>
            <a:r>
              <a:rPr lang="ka-GE" b="1">
                <a:effectLst/>
              </a:rPr>
              <a:t>ეფემერული პორტი </a:t>
            </a:r>
            <a:r>
              <a:rPr lang="ka-GE">
                <a:effectLst/>
              </a:rPr>
              <a:t>არის დროებითი პორტი, რომელსაც სისტემა ანიჭებს კლიენტს ქსელური კავშირისთვის.</a:t>
            </a:r>
          </a:p>
        </p:txBody>
      </p:sp>
    </p:spTree>
    <p:extLst>
      <p:ext uri="{BB962C8B-B14F-4D97-AF65-F5344CB8AC3E}">
        <p14:creationId xmlns:p14="http://schemas.microsoft.com/office/powerpoint/2010/main" val="381470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49B79-DC51-4B7F-9425-5FFD081E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66725"/>
            <a:ext cx="53149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9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05C8-BD4E-40CB-82E8-87F487F9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195565"/>
            <a:ext cx="7717500" cy="1047011"/>
          </a:xfrm>
        </p:spPr>
        <p:txBody>
          <a:bodyPr/>
          <a:lstStyle/>
          <a:p>
            <a:pPr algn="ctr"/>
            <a:r>
              <a:rPr lang="en-US"/>
              <a:t>Establishing connections:Three-way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A6552-416C-4C60-A339-A01D7D01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3" y="1242577"/>
            <a:ext cx="6838013" cy="34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0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BB45-8482-4760-9ED9-9C767798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34249"/>
            <a:ext cx="7704000" cy="572700"/>
          </a:xfrm>
        </p:spPr>
        <p:txBody>
          <a:bodyPr/>
          <a:lstStyle/>
          <a:p>
            <a:pPr algn="ctr"/>
            <a:r>
              <a:rPr lang="en-US"/>
              <a:t>Terminating connections:four way handshakes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F346-B0C8-4718-8046-DFE3D1AA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22" y="1401112"/>
            <a:ext cx="5611553" cy="32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4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305B-3796-46AB-8308-8AAE7CB5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TCP Sequencing/acknowledgment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EE58B-6ED8-4D12-A710-41164AD8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4" y="1103060"/>
            <a:ext cx="6535712" cy="35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9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C256-8C95-4E43-BDFC-C745569F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7648"/>
            <a:ext cx="7704000" cy="572700"/>
          </a:xfrm>
        </p:spPr>
        <p:txBody>
          <a:bodyPr/>
          <a:lstStyle/>
          <a:p>
            <a:pPr algn="ctr"/>
            <a:r>
              <a:rPr lang="en-US"/>
              <a:t>TCP retransmission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DD972-6630-451C-862B-3C6EFDEB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04" y="1017725"/>
            <a:ext cx="5802192" cy="37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9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DAAD-88DE-470F-8373-CEAEE8E8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TCP flow control:Windows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F501C-3F90-4D84-94F7-E5194CF9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96" y="1100334"/>
            <a:ext cx="5482208" cy="35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9FD8-03E7-4DEE-B8EB-98000EC0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UDP-User datagram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DA92-7E3E-4FEA-AA3B-34F843284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1305" y="1717050"/>
            <a:ext cx="4781390" cy="1709400"/>
          </a:xfrm>
        </p:spPr>
        <p:txBody>
          <a:bodyPr/>
          <a:lstStyle/>
          <a:p>
            <a:pPr>
              <a:lnSpc>
                <a:spcPct val="180000"/>
              </a:lnSpc>
            </a:pPr>
            <a:r>
              <a:rPr lang="en-US" b="1"/>
              <a:t>არ ქმნის კავშირს (Not connection-oriented)</a:t>
            </a:r>
            <a:endParaRPr lang="ka-GE" b="1"/>
          </a:p>
          <a:p>
            <a:pPr>
              <a:lnSpc>
                <a:spcPct val="180000"/>
              </a:lnSpc>
            </a:pPr>
            <a:r>
              <a:rPr lang="ka-GE" b="1"/>
              <a:t>არ არის სანდო (</a:t>
            </a:r>
            <a:r>
              <a:rPr lang="en-US" b="1"/>
              <a:t>No reliability)</a:t>
            </a:r>
            <a:endParaRPr lang="ka-GE" b="1"/>
          </a:p>
          <a:p>
            <a:pPr>
              <a:lnSpc>
                <a:spcPct val="180000"/>
              </a:lnSpc>
            </a:pPr>
            <a:r>
              <a:rPr lang="ka-GE" b="1"/>
              <a:t>არ აწყობს თანმიმდევრობას (</a:t>
            </a:r>
            <a:r>
              <a:rPr lang="en-US" b="1"/>
              <a:t>No sequencing)</a:t>
            </a:r>
            <a:endParaRPr lang="ka-GE" b="1"/>
          </a:p>
          <a:p>
            <a:pPr>
              <a:lnSpc>
                <a:spcPct val="180000"/>
              </a:lnSpc>
            </a:pPr>
            <a:r>
              <a:rPr lang="ka-GE" b="1"/>
              <a:t>არ აქვს ნაკადების კონტროლი (</a:t>
            </a:r>
            <a:r>
              <a:rPr lang="en-US" b="1"/>
              <a:t>No flow control)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4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FCB4-90D3-43A4-9186-F6067927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0784"/>
            <a:ext cx="7704000" cy="572700"/>
          </a:xfrm>
        </p:spPr>
        <p:txBody>
          <a:bodyPr/>
          <a:lstStyle/>
          <a:p>
            <a:pPr algn="ctr"/>
            <a:r>
              <a:rPr lang="en-US"/>
              <a:t>CLIENT-SERVER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1A7B5E-C135-4891-9E76-5237FD20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70" y="1171082"/>
            <a:ext cx="4668964" cy="334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293C5-1999-4DCC-B6AD-F6E6BEA63888}"/>
              </a:ext>
            </a:extLst>
          </p:cNvPr>
          <p:cNvSpPr txBox="1"/>
          <p:nvPr/>
        </p:nvSpPr>
        <p:spPr>
          <a:xfrm>
            <a:off x="720000" y="1845464"/>
            <a:ext cx="25253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>
                <a:effectLst/>
              </a:rPr>
              <a:t>კლიენტ-სერვერული არქიტექტურა არის ქსელური მოდელი, სადაც კლიენტი (მომხმარებელი) უგზავნის მოთხოვნებს სერვერს, რომელიც აწვდის მომსახურებას ან მონაცემებს.</a:t>
            </a:r>
          </a:p>
        </p:txBody>
      </p:sp>
    </p:spTree>
    <p:extLst>
      <p:ext uri="{BB962C8B-B14F-4D97-AF65-F5344CB8AC3E}">
        <p14:creationId xmlns:p14="http://schemas.microsoft.com/office/powerpoint/2010/main" val="331590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385E-CB66-420E-A1F2-8342EF8B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UDP VS TCP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F61D4-8480-46ED-ACB1-E9E5070B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62" y="1164027"/>
            <a:ext cx="5915475" cy="33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DC71-E32C-4014-8AD4-BB35DA93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NETWORK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A4C7-139D-4285-ADA6-B4C933ECCF7C}"/>
              </a:ext>
            </a:extLst>
          </p:cNvPr>
          <p:cNvSpPr txBox="1"/>
          <p:nvPr/>
        </p:nvSpPr>
        <p:spPr>
          <a:xfrm>
            <a:off x="2412594" y="1625080"/>
            <a:ext cx="4318811" cy="1893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LOGICAL ADDRESSING</a:t>
            </a:r>
            <a:endParaRPr lang="ka-GE" sz="1600" b="1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ka-GE" sz="1600" b="1"/>
              <a:t>როუტინგი</a:t>
            </a:r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ka-GE" sz="1600" b="1"/>
              <a:t>ენკაფსულაცია</a:t>
            </a:r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FRAGMENTATION AND RE-ASSEMBLY</a:t>
            </a:r>
            <a:endParaRPr lang="ka-GE" sz="1600" b="1"/>
          </a:p>
        </p:txBody>
      </p:sp>
    </p:spTree>
    <p:extLst>
      <p:ext uri="{BB962C8B-B14F-4D97-AF65-F5344CB8AC3E}">
        <p14:creationId xmlns:p14="http://schemas.microsoft.com/office/powerpoint/2010/main" val="141930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50FDC-8D23-4A22-9971-956EC69A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31" y="1191162"/>
            <a:ext cx="7856938" cy="27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4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43699-B76A-40A7-A168-E4D6FF9C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16" y="544330"/>
            <a:ext cx="7095967" cy="40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96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378EF3C-A9CD-44C5-9D5B-AF2B9823337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754" r="754"/>
          <a:stretch>
            <a:fillRect/>
          </a:stretch>
        </p:blipFill>
        <p:spPr>
          <a:xfrm>
            <a:off x="739263" y="410051"/>
            <a:ext cx="7665473" cy="4323397"/>
          </a:xfrm>
        </p:spPr>
      </p:pic>
    </p:spTree>
    <p:extLst>
      <p:ext uri="{BB962C8B-B14F-4D97-AF65-F5344CB8AC3E}">
        <p14:creationId xmlns:p14="http://schemas.microsoft.com/office/powerpoint/2010/main" val="1559885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0B15-3DAD-479C-B5BF-49522ED3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/>
              <a:t>როუტინგი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7A3751-C541-4C03-B465-B4A218E4FD48}"/>
              </a:ext>
            </a:extLst>
          </p:cNvPr>
          <p:cNvCxnSpPr/>
          <p:nvPr/>
        </p:nvCxnSpPr>
        <p:spPr>
          <a:xfrm>
            <a:off x="1394085" y="2293495"/>
            <a:ext cx="646825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5652AD-ACAD-4E60-9D5B-ED8DDD6A9B54}"/>
              </a:ext>
            </a:extLst>
          </p:cNvPr>
          <p:cNvCxnSpPr/>
          <p:nvPr/>
        </p:nvCxnSpPr>
        <p:spPr>
          <a:xfrm>
            <a:off x="1771337" y="2963055"/>
            <a:ext cx="646825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9D237-F7E9-4B5F-B01B-36510ACA5765}"/>
              </a:ext>
            </a:extLst>
          </p:cNvPr>
          <p:cNvCxnSpPr>
            <a:cxnSpLocks/>
          </p:cNvCxnSpPr>
          <p:nvPr/>
        </p:nvCxnSpPr>
        <p:spPr>
          <a:xfrm>
            <a:off x="2033666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DE3C91-C85D-4D7E-9433-9D07B07C685B}"/>
              </a:ext>
            </a:extLst>
          </p:cNvPr>
          <p:cNvCxnSpPr>
            <a:cxnSpLocks/>
          </p:cNvCxnSpPr>
          <p:nvPr/>
        </p:nvCxnSpPr>
        <p:spPr>
          <a:xfrm>
            <a:off x="3675088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52467-0F20-4DAB-8A37-508256B50AD8}"/>
              </a:ext>
            </a:extLst>
          </p:cNvPr>
          <p:cNvCxnSpPr>
            <a:cxnSpLocks/>
          </p:cNvCxnSpPr>
          <p:nvPr/>
        </p:nvCxnSpPr>
        <p:spPr>
          <a:xfrm>
            <a:off x="5274039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BC166-5C19-4570-801D-6BD2CAA870B5}"/>
              </a:ext>
            </a:extLst>
          </p:cNvPr>
          <p:cNvCxnSpPr>
            <a:cxnSpLocks/>
          </p:cNvCxnSpPr>
          <p:nvPr/>
        </p:nvCxnSpPr>
        <p:spPr>
          <a:xfrm>
            <a:off x="6750571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0863A2-9CCB-409F-83AC-581DD444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23472" y="1544185"/>
            <a:ext cx="1840767" cy="126996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07FC11-9CF5-4FFB-BE5E-9282DD775EA9}"/>
              </a:ext>
            </a:extLst>
          </p:cNvPr>
          <p:cNvSpPr/>
          <p:nvPr/>
        </p:nvSpPr>
        <p:spPr>
          <a:xfrm>
            <a:off x="4628213" y="2960557"/>
            <a:ext cx="2908092" cy="974654"/>
          </a:xfrm>
          <a:custGeom>
            <a:avLst/>
            <a:gdLst>
              <a:gd name="connsiteX0" fmla="*/ 0 w 2908092"/>
              <a:gd name="connsiteY0" fmla="*/ 22486 h 974654"/>
              <a:gd name="connsiteX1" fmla="*/ 14990 w 2908092"/>
              <a:gd name="connsiteY1" fmla="*/ 59961 h 974654"/>
              <a:gd name="connsiteX2" fmla="*/ 22485 w 2908092"/>
              <a:gd name="connsiteY2" fmla="*/ 89941 h 974654"/>
              <a:gd name="connsiteX3" fmla="*/ 37475 w 2908092"/>
              <a:gd name="connsiteY3" fmla="*/ 119922 h 974654"/>
              <a:gd name="connsiteX4" fmla="*/ 52465 w 2908092"/>
              <a:gd name="connsiteY4" fmla="*/ 157397 h 974654"/>
              <a:gd name="connsiteX5" fmla="*/ 59960 w 2908092"/>
              <a:gd name="connsiteY5" fmla="*/ 179882 h 974654"/>
              <a:gd name="connsiteX6" fmla="*/ 89941 w 2908092"/>
              <a:gd name="connsiteY6" fmla="*/ 224853 h 974654"/>
              <a:gd name="connsiteX7" fmla="*/ 134911 w 2908092"/>
              <a:gd name="connsiteY7" fmla="*/ 292309 h 974654"/>
              <a:gd name="connsiteX8" fmla="*/ 149901 w 2908092"/>
              <a:gd name="connsiteY8" fmla="*/ 314794 h 974654"/>
              <a:gd name="connsiteX9" fmla="*/ 164892 w 2908092"/>
              <a:gd name="connsiteY9" fmla="*/ 329784 h 974654"/>
              <a:gd name="connsiteX10" fmla="*/ 217357 w 2908092"/>
              <a:gd name="connsiteY10" fmla="*/ 389745 h 974654"/>
              <a:gd name="connsiteX11" fmla="*/ 277318 w 2908092"/>
              <a:gd name="connsiteY11" fmla="*/ 419725 h 974654"/>
              <a:gd name="connsiteX12" fmla="*/ 322288 w 2908092"/>
              <a:gd name="connsiteY12" fmla="*/ 457200 h 974654"/>
              <a:gd name="connsiteX13" fmla="*/ 337278 w 2908092"/>
              <a:gd name="connsiteY13" fmla="*/ 479686 h 974654"/>
              <a:gd name="connsiteX14" fmla="*/ 397239 w 2908092"/>
              <a:gd name="connsiteY14" fmla="*/ 509666 h 974654"/>
              <a:gd name="connsiteX15" fmla="*/ 427219 w 2908092"/>
              <a:gd name="connsiteY15" fmla="*/ 532151 h 974654"/>
              <a:gd name="connsiteX16" fmla="*/ 442210 w 2908092"/>
              <a:gd name="connsiteY16" fmla="*/ 547141 h 974654"/>
              <a:gd name="connsiteX17" fmla="*/ 487180 w 2908092"/>
              <a:gd name="connsiteY17" fmla="*/ 569627 h 974654"/>
              <a:gd name="connsiteX18" fmla="*/ 532151 w 2908092"/>
              <a:gd name="connsiteY18" fmla="*/ 607102 h 974654"/>
              <a:gd name="connsiteX19" fmla="*/ 554636 w 2908092"/>
              <a:gd name="connsiteY19" fmla="*/ 629587 h 974654"/>
              <a:gd name="connsiteX20" fmla="*/ 584616 w 2908092"/>
              <a:gd name="connsiteY20" fmla="*/ 644577 h 974654"/>
              <a:gd name="connsiteX21" fmla="*/ 607101 w 2908092"/>
              <a:gd name="connsiteY21" fmla="*/ 667063 h 974654"/>
              <a:gd name="connsiteX22" fmla="*/ 674557 w 2908092"/>
              <a:gd name="connsiteY22" fmla="*/ 697043 h 974654"/>
              <a:gd name="connsiteX23" fmla="*/ 734518 w 2908092"/>
              <a:gd name="connsiteY23" fmla="*/ 749509 h 974654"/>
              <a:gd name="connsiteX24" fmla="*/ 764498 w 2908092"/>
              <a:gd name="connsiteY24" fmla="*/ 764499 h 974654"/>
              <a:gd name="connsiteX25" fmla="*/ 831954 w 2908092"/>
              <a:gd name="connsiteY25" fmla="*/ 794479 h 974654"/>
              <a:gd name="connsiteX26" fmla="*/ 854439 w 2908092"/>
              <a:gd name="connsiteY26" fmla="*/ 816964 h 974654"/>
              <a:gd name="connsiteX27" fmla="*/ 876924 w 2908092"/>
              <a:gd name="connsiteY27" fmla="*/ 824459 h 974654"/>
              <a:gd name="connsiteX28" fmla="*/ 921895 w 2908092"/>
              <a:gd name="connsiteY28" fmla="*/ 854440 h 974654"/>
              <a:gd name="connsiteX29" fmla="*/ 944380 w 2908092"/>
              <a:gd name="connsiteY29" fmla="*/ 869430 h 974654"/>
              <a:gd name="connsiteX30" fmla="*/ 1026826 w 2908092"/>
              <a:gd name="connsiteY30" fmla="*/ 914400 h 974654"/>
              <a:gd name="connsiteX31" fmla="*/ 1056806 w 2908092"/>
              <a:gd name="connsiteY31" fmla="*/ 921895 h 974654"/>
              <a:gd name="connsiteX32" fmla="*/ 1079292 w 2908092"/>
              <a:gd name="connsiteY32" fmla="*/ 929391 h 974654"/>
              <a:gd name="connsiteX33" fmla="*/ 1154242 w 2908092"/>
              <a:gd name="connsiteY33" fmla="*/ 936886 h 974654"/>
              <a:gd name="connsiteX34" fmla="*/ 1221698 w 2908092"/>
              <a:gd name="connsiteY34" fmla="*/ 951876 h 974654"/>
              <a:gd name="connsiteX35" fmla="*/ 1349114 w 2908092"/>
              <a:gd name="connsiteY35" fmla="*/ 959371 h 974654"/>
              <a:gd name="connsiteX36" fmla="*/ 1618937 w 2908092"/>
              <a:gd name="connsiteY36" fmla="*/ 966866 h 974654"/>
              <a:gd name="connsiteX37" fmla="*/ 1641423 w 2908092"/>
              <a:gd name="connsiteY37" fmla="*/ 974361 h 974654"/>
              <a:gd name="connsiteX38" fmla="*/ 1918741 w 2908092"/>
              <a:gd name="connsiteY38" fmla="*/ 959371 h 974654"/>
              <a:gd name="connsiteX39" fmla="*/ 1941226 w 2908092"/>
              <a:gd name="connsiteY39" fmla="*/ 951876 h 974654"/>
              <a:gd name="connsiteX40" fmla="*/ 2001187 w 2908092"/>
              <a:gd name="connsiteY40" fmla="*/ 936886 h 974654"/>
              <a:gd name="connsiteX41" fmla="*/ 2031167 w 2908092"/>
              <a:gd name="connsiteY41" fmla="*/ 914400 h 974654"/>
              <a:gd name="connsiteX42" fmla="*/ 2061147 w 2908092"/>
              <a:gd name="connsiteY42" fmla="*/ 906905 h 974654"/>
              <a:gd name="connsiteX43" fmla="*/ 2083633 w 2908092"/>
              <a:gd name="connsiteY43" fmla="*/ 899410 h 974654"/>
              <a:gd name="connsiteX44" fmla="*/ 2151088 w 2908092"/>
              <a:gd name="connsiteY44" fmla="*/ 869430 h 974654"/>
              <a:gd name="connsiteX45" fmla="*/ 2203554 w 2908092"/>
              <a:gd name="connsiteY45" fmla="*/ 854440 h 974654"/>
              <a:gd name="connsiteX46" fmla="*/ 2226039 w 2908092"/>
              <a:gd name="connsiteY46" fmla="*/ 839450 h 974654"/>
              <a:gd name="connsiteX47" fmla="*/ 2256019 w 2908092"/>
              <a:gd name="connsiteY47" fmla="*/ 831954 h 974654"/>
              <a:gd name="connsiteX48" fmla="*/ 2278505 w 2908092"/>
              <a:gd name="connsiteY48" fmla="*/ 824459 h 974654"/>
              <a:gd name="connsiteX49" fmla="*/ 2330970 w 2908092"/>
              <a:gd name="connsiteY49" fmla="*/ 801974 h 974654"/>
              <a:gd name="connsiteX50" fmla="*/ 2360951 w 2908092"/>
              <a:gd name="connsiteY50" fmla="*/ 779489 h 974654"/>
              <a:gd name="connsiteX51" fmla="*/ 2390931 w 2908092"/>
              <a:gd name="connsiteY51" fmla="*/ 764499 h 974654"/>
              <a:gd name="connsiteX52" fmla="*/ 2413416 w 2908092"/>
              <a:gd name="connsiteY52" fmla="*/ 749509 h 974654"/>
              <a:gd name="connsiteX53" fmla="*/ 2428406 w 2908092"/>
              <a:gd name="connsiteY53" fmla="*/ 734518 h 974654"/>
              <a:gd name="connsiteX54" fmla="*/ 2450892 w 2908092"/>
              <a:gd name="connsiteY54" fmla="*/ 727023 h 974654"/>
              <a:gd name="connsiteX55" fmla="*/ 2480872 w 2908092"/>
              <a:gd name="connsiteY55" fmla="*/ 704538 h 974654"/>
              <a:gd name="connsiteX56" fmla="*/ 2503357 w 2908092"/>
              <a:gd name="connsiteY56" fmla="*/ 682053 h 974654"/>
              <a:gd name="connsiteX57" fmla="*/ 2555823 w 2908092"/>
              <a:gd name="connsiteY57" fmla="*/ 637082 h 974654"/>
              <a:gd name="connsiteX58" fmla="*/ 2600793 w 2908092"/>
              <a:gd name="connsiteY58" fmla="*/ 577122 h 974654"/>
              <a:gd name="connsiteX59" fmla="*/ 2630774 w 2908092"/>
              <a:gd name="connsiteY59" fmla="*/ 532151 h 974654"/>
              <a:gd name="connsiteX60" fmla="*/ 2653259 w 2908092"/>
              <a:gd name="connsiteY60" fmla="*/ 479686 h 974654"/>
              <a:gd name="connsiteX61" fmla="*/ 2675744 w 2908092"/>
              <a:gd name="connsiteY61" fmla="*/ 457200 h 974654"/>
              <a:gd name="connsiteX62" fmla="*/ 2683239 w 2908092"/>
              <a:gd name="connsiteY62" fmla="*/ 434715 h 974654"/>
              <a:gd name="connsiteX63" fmla="*/ 2698229 w 2908092"/>
              <a:gd name="connsiteY63" fmla="*/ 412230 h 974654"/>
              <a:gd name="connsiteX64" fmla="*/ 2735705 w 2908092"/>
              <a:gd name="connsiteY64" fmla="*/ 367259 h 974654"/>
              <a:gd name="connsiteX65" fmla="*/ 2773180 w 2908092"/>
              <a:gd name="connsiteY65" fmla="*/ 299804 h 974654"/>
              <a:gd name="connsiteX66" fmla="*/ 2803160 w 2908092"/>
              <a:gd name="connsiteY66" fmla="*/ 262328 h 974654"/>
              <a:gd name="connsiteX67" fmla="*/ 2818151 w 2908092"/>
              <a:gd name="connsiteY67" fmla="*/ 217358 h 974654"/>
              <a:gd name="connsiteX68" fmla="*/ 2833141 w 2908092"/>
              <a:gd name="connsiteY68" fmla="*/ 172387 h 974654"/>
              <a:gd name="connsiteX69" fmla="*/ 2840636 w 2908092"/>
              <a:gd name="connsiteY69" fmla="*/ 149902 h 974654"/>
              <a:gd name="connsiteX70" fmla="*/ 2870616 w 2908092"/>
              <a:gd name="connsiteY70" fmla="*/ 82446 h 974654"/>
              <a:gd name="connsiteX71" fmla="*/ 2878111 w 2908092"/>
              <a:gd name="connsiteY71" fmla="*/ 59961 h 974654"/>
              <a:gd name="connsiteX72" fmla="*/ 2885606 w 2908092"/>
              <a:gd name="connsiteY72" fmla="*/ 37476 h 974654"/>
              <a:gd name="connsiteX73" fmla="*/ 2908092 w 2908092"/>
              <a:gd name="connsiteY73" fmla="*/ 0 h 9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08092" h="974654">
                <a:moveTo>
                  <a:pt x="0" y="22486"/>
                </a:moveTo>
                <a:cubicBezTo>
                  <a:pt x="4997" y="34978"/>
                  <a:pt x="10735" y="47197"/>
                  <a:pt x="14990" y="59961"/>
                </a:cubicBezTo>
                <a:cubicBezTo>
                  <a:pt x="18247" y="69733"/>
                  <a:pt x="18868" y="80296"/>
                  <a:pt x="22485" y="89941"/>
                </a:cubicBezTo>
                <a:cubicBezTo>
                  <a:pt x="26408" y="100403"/>
                  <a:pt x="32937" y="109712"/>
                  <a:pt x="37475" y="119922"/>
                </a:cubicBezTo>
                <a:cubicBezTo>
                  <a:pt x="42939" y="132216"/>
                  <a:pt x="47741" y="144800"/>
                  <a:pt x="52465" y="157397"/>
                </a:cubicBezTo>
                <a:cubicBezTo>
                  <a:pt x="55239" y="164794"/>
                  <a:pt x="56123" y="172976"/>
                  <a:pt x="59960" y="179882"/>
                </a:cubicBezTo>
                <a:cubicBezTo>
                  <a:pt x="68710" y="195631"/>
                  <a:pt x="79947" y="209863"/>
                  <a:pt x="89941" y="224853"/>
                </a:cubicBezTo>
                <a:lnTo>
                  <a:pt x="134911" y="292309"/>
                </a:lnTo>
                <a:cubicBezTo>
                  <a:pt x="139908" y="299804"/>
                  <a:pt x="143531" y="308425"/>
                  <a:pt x="149901" y="314794"/>
                </a:cubicBezTo>
                <a:cubicBezTo>
                  <a:pt x="154898" y="319791"/>
                  <a:pt x="160368" y="324355"/>
                  <a:pt x="164892" y="329784"/>
                </a:cubicBezTo>
                <a:cubicBezTo>
                  <a:pt x="187579" y="357007"/>
                  <a:pt x="187910" y="366841"/>
                  <a:pt x="217357" y="389745"/>
                </a:cubicBezTo>
                <a:cubicBezTo>
                  <a:pt x="243906" y="410394"/>
                  <a:pt x="250613" y="410823"/>
                  <a:pt x="277318" y="419725"/>
                </a:cubicBezTo>
                <a:cubicBezTo>
                  <a:pt x="313840" y="474508"/>
                  <a:pt x="265231" y="409651"/>
                  <a:pt x="322288" y="457200"/>
                </a:cubicBezTo>
                <a:cubicBezTo>
                  <a:pt x="329208" y="462967"/>
                  <a:pt x="330439" y="473824"/>
                  <a:pt x="337278" y="479686"/>
                </a:cubicBezTo>
                <a:cubicBezTo>
                  <a:pt x="359804" y="498994"/>
                  <a:pt x="372715" y="501491"/>
                  <a:pt x="397239" y="509666"/>
                </a:cubicBezTo>
                <a:cubicBezTo>
                  <a:pt x="407232" y="517161"/>
                  <a:pt x="417623" y="524154"/>
                  <a:pt x="427219" y="532151"/>
                </a:cubicBezTo>
                <a:cubicBezTo>
                  <a:pt x="432648" y="536675"/>
                  <a:pt x="436218" y="543396"/>
                  <a:pt x="442210" y="547141"/>
                </a:cubicBezTo>
                <a:cubicBezTo>
                  <a:pt x="456422" y="556024"/>
                  <a:pt x="473235" y="560330"/>
                  <a:pt x="487180" y="569627"/>
                </a:cubicBezTo>
                <a:cubicBezTo>
                  <a:pt x="503416" y="580451"/>
                  <a:pt x="517567" y="594138"/>
                  <a:pt x="532151" y="607102"/>
                </a:cubicBezTo>
                <a:cubicBezTo>
                  <a:pt x="540073" y="614144"/>
                  <a:pt x="546011" y="623426"/>
                  <a:pt x="554636" y="629587"/>
                </a:cubicBezTo>
                <a:cubicBezTo>
                  <a:pt x="563728" y="636081"/>
                  <a:pt x="574623" y="639580"/>
                  <a:pt x="584616" y="644577"/>
                </a:cubicBezTo>
                <a:cubicBezTo>
                  <a:pt x="592111" y="652072"/>
                  <a:pt x="598281" y="661183"/>
                  <a:pt x="607101" y="667063"/>
                </a:cubicBezTo>
                <a:cubicBezTo>
                  <a:pt x="633118" y="684408"/>
                  <a:pt x="648439" y="688337"/>
                  <a:pt x="674557" y="697043"/>
                </a:cubicBezTo>
                <a:cubicBezTo>
                  <a:pt x="702192" y="724677"/>
                  <a:pt x="705600" y="732984"/>
                  <a:pt x="734518" y="749509"/>
                </a:cubicBezTo>
                <a:cubicBezTo>
                  <a:pt x="744219" y="755052"/>
                  <a:pt x="755023" y="758577"/>
                  <a:pt x="764498" y="764499"/>
                </a:cubicBezTo>
                <a:cubicBezTo>
                  <a:pt x="816485" y="796991"/>
                  <a:pt x="770180" y="782124"/>
                  <a:pt x="831954" y="794479"/>
                </a:cubicBezTo>
                <a:cubicBezTo>
                  <a:pt x="839449" y="801974"/>
                  <a:pt x="845620" y="811084"/>
                  <a:pt x="854439" y="816964"/>
                </a:cubicBezTo>
                <a:cubicBezTo>
                  <a:pt x="861013" y="821346"/>
                  <a:pt x="870018" y="820622"/>
                  <a:pt x="876924" y="824459"/>
                </a:cubicBezTo>
                <a:cubicBezTo>
                  <a:pt x="892673" y="833209"/>
                  <a:pt x="906905" y="844446"/>
                  <a:pt x="921895" y="854440"/>
                </a:cubicBezTo>
                <a:lnTo>
                  <a:pt x="944380" y="869430"/>
                </a:lnTo>
                <a:cubicBezTo>
                  <a:pt x="969007" y="885848"/>
                  <a:pt x="999617" y="907598"/>
                  <a:pt x="1026826" y="914400"/>
                </a:cubicBezTo>
                <a:cubicBezTo>
                  <a:pt x="1036819" y="916898"/>
                  <a:pt x="1046901" y="919065"/>
                  <a:pt x="1056806" y="921895"/>
                </a:cubicBezTo>
                <a:cubicBezTo>
                  <a:pt x="1064403" y="924066"/>
                  <a:pt x="1071483" y="928190"/>
                  <a:pt x="1079292" y="929391"/>
                </a:cubicBezTo>
                <a:cubicBezTo>
                  <a:pt x="1104108" y="933209"/>
                  <a:pt x="1129259" y="934388"/>
                  <a:pt x="1154242" y="936886"/>
                </a:cubicBezTo>
                <a:cubicBezTo>
                  <a:pt x="1170200" y="940875"/>
                  <a:pt x="1206747" y="950517"/>
                  <a:pt x="1221698" y="951876"/>
                </a:cubicBezTo>
                <a:cubicBezTo>
                  <a:pt x="1264069" y="955728"/>
                  <a:pt x="1306599" y="957767"/>
                  <a:pt x="1349114" y="959371"/>
                </a:cubicBezTo>
                <a:lnTo>
                  <a:pt x="1618937" y="966866"/>
                </a:lnTo>
                <a:cubicBezTo>
                  <a:pt x="1626432" y="969364"/>
                  <a:pt x="1633522" y="974361"/>
                  <a:pt x="1641423" y="974361"/>
                </a:cubicBezTo>
                <a:cubicBezTo>
                  <a:pt x="1841048" y="974361"/>
                  <a:pt x="1806731" y="978039"/>
                  <a:pt x="1918741" y="959371"/>
                </a:cubicBezTo>
                <a:cubicBezTo>
                  <a:pt x="1926236" y="956873"/>
                  <a:pt x="1933604" y="953955"/>
                  <a:pt x="1941226" y="951876"/>
                </a:cubicBezTo>
                <a:cubicBezTo>
                  <a:pt x="1961102" y="946455"/>
                  <a:pt x="2001187" y="936886"/>
                  <a:pt x="2001187" y="936886"/>
                </a:cubicBezTo>
                <a:cubicBezTo>
                  <a:pt x="2011180" y="929391"/>
                  <a:pt x="2019994" y="919987"/>
                  <a:pt x="2031167" y="914400"/>
                </a:cubicBezTo>
                <a:cubicBezTo>
                  <a:pt x="2040380" y="909793"/>
                  <a:pt x="2051242" y="909735"/>
                  <a:pt x="2061147" y="906905"/>
                </a:cubicBezTo>
                <a:cubicBezTo>
                  <a:pt x="2068744" y="904735"/>
                  <a:pt x="2076371" y="902522"/>
                  <a:pt x="2083633" y="899410"/>
                </a:cubicBezTo>
                <a:cubicBezTo>
                  <a:pt x="2129343" y="879820"/>
                  <a:pt x="2098788" y="886863"/>
                  <a:pt x="2151088" y="869430"/>
                </a:cubicBezTo>
                <a:cubicBezTo>
                  <a:pt x="2165498" y="864627"/>
                  <a:pt x="2189117" y="861659"/>
                  <a:pt x="2203554" y="854440"/>
                </a:cubicBezTo>
                <a:cubicBezTo>
                  <a:pt x="2211611" y="850412"/>
                  <a:pt x="2217760" y="842999"/>
                  <a:pt x="2226039" y="839450"/>
                </a:cubicBezTo>
                <a:cubicBezTo>
                  <a:pt x="2235507" y="835392"/>
                  <a:pt x="2246114" y="834784"/>
                  <a:pt x="2256019" y="831954"/>
                </a:cubicBezTo>
                <a:cubicBezTo>
                  <a:pt x="2263616" y="829783"/>
                  <a:pt x="2271010" y="826957"/>
                  <a:pt x="2278505" y="824459"/>
                </a:cubicBezTo>
                <a:cubicBezTo>
                  <a:pt x="2360345" y="769899"/>
                  <a:pt x="2234178" y="850369"/>
                  <a:pt x="2330970" y="801974"/>
                </a:cubicBezTo>
                <a:cubicBezTo>
                  <a:pt x="2342143" y="796388"/>
                  <a:pt x="2350358" y="786110"/>
                  <a:pt x="2360951" y="779489"/>
                </a:cubicBezTo>
                <a:cubicBezTo>
                  <a:pt x="2370426" y="773567"/>
                  <a:pt x="2381230" y="770042"/>
                  <a:pt x="2390931" y="764499"/>
                </a:cubicBezTo>
                <a:cubicBezTo>
                  <a:pt x="2398752" y="760030"/>
                  <a:pt x="2406382" y="755136"/>
                  <a:pt x="2413416" y="749509"/>
                </a:cubicBezTo>
                <a:cubicBezTo>
                  <a:pt x="2418934" y="745094"/>
                  <a:pt x="2422346" y="738154"/>
                  <a:pt x="2428406" y="734518"/>
                </a:cubicBezTo>
                <a:cubicBezTo>
                  <a:pt x="2435181" y="730453"/>
                  <a:pt x="2443397" y="729521"/>
                  <a:pt x="2450892" y="727023"/>
                </a:cubicBezTo>
                <a:cubicBezTo>
                  <a:pt x="2460885" y="719528"/>
                  <a:pt x="2471388" y="712667"/>
                  <a:pt x="2480872" y="704538"/>
                </a:cubicBezTo>
                <a:cubicBezTo>
                  <a:pt x="2488920" y="697640"/>
                  <a:pt x="2495214" y="688839"/>
                  <a:pt x="2503357" y="682053"/>
                </a:cubicBezTo>
                <a:cubicBezTo>
                  <a:pt x="2533571" y="656875"/>
                  <a:pt x="2525796" y="677117"/>
                  <a:pt x="2555823" y="637082"/>
                </a:cubicBezTo>
                <a:cubicBezTo>
                  <a:pt x="2570813" y="617095"/>
                  <a:pt x="2589620" y="599468"/>
                  <a:pt x="2600793" y="577122"/>
                </a:cubicBezTo>
                <a:cubicBezTo>
                  <a:pt x="2618943" y="540820"/>
                  <a:pt x="2607882" y="555041"/>
                  <a:pt x="2630774" y="532151"/>
                </a:cubicBezTo>
                <a:cubicBezTo>
                  <a:pt x="2636891" y="513801"/>
                  <a:pt x="2641682" y="495894"/>
                  <a:pt x="2653259" y="479686"/>
                </a:cubicBezTo>
                <a:cubicBezTo>
                  <a:pt x="2659420" y="471061"/>
                  <a:pt x="2668249" y="464695"/>
                  <a:pt x="2675744" y="457200"/>
                </a:cubicBezTo>
                <a:cubicBezTo>
                  <a:pt x="2678242" y="449705"/>
                  <a:pt x="2679706" y="441781"/>
                  <a:pt x="2683239" y="434715"/>
                </a:cubicBezTo>
                <a:cubicBezTo>
                  <a:pt x="2687267" y="426658"/>
                  <a:pt x="2692993" y="419560"/>
                  <a:pt x="2698229" y="412230"/>
                </a:cubicBezTo>
                <a:cubicBezTo>
                  <a:pt x="2720500" y="381051"/>
                  <a:pt x="2714401" y="388563"/>
                  <a:pt x="2735705" y="367259"/>
                </a:cubicBezTo>
                <a:cubicBezTo>
                  <a:pt x="2745130" y="338983"/>
                  <a:pt x="2747407" y="325578"/>
                  <a:pt x="2773180" y="299804"/>
                </a:cubicBezTo>
                <a:cubicBezTo>
                  <a:pt x="2785638" y="287345"/>
                  <a:pt x="2795596" y="279346"/>
                  <a:pt x="2803160" y="262328"/>
                </a:cubicBezTo>
                <a:cubicBezTo>
                  <a:pt x="2809578" y="247889"/>
                  <a:pt x="2813154" y="232348"/>
                  <a:pt x="2818151" y="217358"/>
                </a:cubicBezTo>
                <a:lnTo>
                  <a:pt x="2833141" y="172387"/>
                </a:lnTo>
                <a:cubicBezTo>
                  <a:pt x="2835639" y="164892"/>
                  <a:pt x="2836254" y="156476"/>
                  <a:pt x="2840636" y="149902"/>
                </a:cubicBezTo>
                <a:cubicBezTo>
                  <a:pt x="2864391" y="114269"/>
                  <a:pt x="2852777" y="135963"/>
                  <a:pt x="2870616" y="82446"/>
                </a:cubicBezTo>
                <a:lnTo>
                  <a:pt x="2878111" y="59961"/>
                </a:lnTo>
                <a:cubicBezTo>
                  <a:pt x="2880609" y="52466"/>
                  <a:pt x="2881224" y="44050"/>
                  <a:pt x="2885606" y="37476"/>
                </a:cubicBezTo>
                <a:cubicBezTo>
                  <a:pt x="2903695" y="10342"/>
                  <a:pt x="2896567" y="23048"/>
                  <a:pt x="29080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C0BC985-0464-4784-8157-679F297732A6}"/>
              </a:ext>
            </a:extLst>
          </p:cNvPr>
          <p:cNvSpPr/>
          <p:nvPr/>
        </p:nvSpPr>
        <p:spPr>
          <a:xfrm>
            <a:off x="3924925" y="2960556"/>
            <a:ext cx="4314668" cy="1469017"/>
          </a:xfrm>
          <a:custGeom>
            <a:avLst/>
            <a:gdLst>
              <a:gd name="connsiteX0" fmla="*/ 0 w 2908092"/>
              <a:gd name="connsiteY0" fmla="*/ 22486 h 974654"/>
              <a:gd name="connsiteX1" fmla="*/ 14990 w 2908092"/>
              <a:gd name="connsiteY1" fmla="*/ 59961 h 974654"/>
              <a:gd name="connsiteX2" fmla="*/ 22485 w 2908092"/>
              <a:gd name="connsiteY2" fmla="*/ 89941 h 974654"/>
              <a:gd name="connsiteX3" fmla="*/ 37475 w 2908092"/>
              <a:gd name="connsiteY3" fmla="*/ 119922 h 974654"/>
              <a:gd name="connsiteX4" fmla="*/ 52465 w 2908092"/>
              <a:gd name="connsiteY4" fmla="*/ 157397 h 974654"/>
              <a:gd name="connsiteX5" fmla="*/ 59960 w 2908092"/>
              <a:gd name="connsiteY5" fmla="*/ 179882 h 974654"/>
              <a:gd name="connsiteX6" fmla="*/ 89941 w 2908092"/>
              <a:gd name="connsiteY6" fmla="*/ 224853 h 974654"/>
              <a:gd name="connsiteX7" fmla="*/ 134911 w 2908092"/>
              <a:gd name="connsiteY7" fmla="*/ 292309 h 974654"/>
              <a:gd name="connsiteX8" fmla="*/ 149901 w 2908092"/>
              <a:gd name="connsiteY8" fmla="*/ 314794 h 974654"/>
              <a:gd name="connsiteX9" fmla="*/ 164892 w 2908092"/>
              <a:gd name="connsiteY9" fmla="*/ 329784 h 974654"/>
              <a:gd name="connsiteX10" fmla="*/ 217357 w 2908092"/>
              <a:gd name="connsiteY10" fmla="*/ 389745 h 974654"/>
              <a:gd name="connsiteX11" fmla="*/ 277318 w 2908092"/>
              <a:gd name="connsiteY11" fmla="*/ 419725 h 974654"/>
              <a:gd name="connsiteX12" fmla="*/ 322288 w 2908092"/>
              <a:gd name="connsiteY12" fmla="*/ 457200 h 974654"/>
              <a:gd name="connsiteX13" fmla="*/ 337278 w 2908092"/>
              <a:gd name="connsiteY13" fmla="*/ 479686 h 974654"/>
              <a:gd name="connsiteX14" fmla="*/ 397239 w 2908092"/>
              <a:gd name="connsiteY14" fmla="*/ 509666 h 974654"/>
              <a:gd name="connsiteX15" fmla="*/ 427219 w 2908092"/>
              <a:gd name="connsiteY15" fmla="*/ 532151 h 974654"/>
              <a:gd name="connsiteX16" fmla="*/ 442210 w 2908092"/>
              <a:gd name="connsiteY16" fmla="*/ 547141 h 974654"/>
              <a:gd name="connsiteX17" fmla="*/ 487180 w 2908092"/>
              <a:gd name="connsiteY17" fmla="*/ 569627 h 974654"/>
              <a:gd name="connsiteX18" fmla="*/ 532151 w 2908092"/>
              <a:gd name="connsiteY18" fmla="*/ 607102 h 974654"/>
              <a:gd name="connsiteX19" fmla="*/ 554636 w 2908092"/>
              <a:gd name="connsiteY19" fmla="*/ 629587 h 974654"/>
              <a:gd name="connsiteX20" fmla="*/ 584616 w 2908092"/>
              <a:gd name="connsiteY20" fmla="*/ 644577 h 974654"/>
              <a:gd name="connsiteX21" fmla="*/ 607101 w 2908092"/>
              <a:gd name="connsiteY21" fmla="*/ 667063 h 974654"/>
              <a:gd name="connsiteX22" fmla="*/ 674557 w 2908092"/>
              <a:gd name="connsiteY22" fmla="*/ 697043 h 974654"/>
              <a:gd name="connsiteX23" fmla="*/ 734518 w 2908092"/>
              <a:gd name="connsiteY23" fmla="*/ 749509 h 974654"/>
              <a:gd name="connsiteX24" fmla="*/ 764498 w 2908092"/>
              <a:gd name="connsiteY24" fmla="*/ 764499 h 974654"/>
              <a:gd name="connsiteX25" fmla="*/ 831954 w 2908092"/>
              <a:gd name="connsiteY25" fmla="*/ 794479 h 974654"/>
              <a:gd name="connsiteX26" fmla="*/ 854439 w 2908092"/>
              <a:gd name="connsiteY26" fmla="*/ 816964 h 974654"/>
              <a:gd name="connsiteX27" fmla="*/ 876924 w 2908092"/>
              <a:gd name="connsiteY27" fmla="*/ 824459 h 974654"/>
              <a:gd name="connsiteX28" fmla="*/ 921895 w 2908092"/>
              <a:gd name="connsiteY28" fmla="*/ 854440 h 974654"/>
              <a:gd name="connsiteX29" fmla="*/ 944380 w 2908092"/>
              <a:gd name="connsiteY29" fmla="*/ 869430 h 974654"/>
              <a:gd name="connsiteX30" fmla="*/ 1026826 w 2908092"/>
              <a:gd name="connsiteY30" fmla="*/ 914400 h 974654"/>
              <a:gd name="connsiteX31" fmla="*/ 1056806 w 2908092"/>
              <a:gd name="connsiteY31" fmla="*/ 921895 h 974654"/>
              <a:gd name="connsiteX32" fmla="*/ 1079292 w 2908092"/>
              <a:gd name="connsiteY32" fmla="*/ 929391 h 974654"/>
              <a:gd name="connsiteX33" fmla="*/ 1154242 w 2908092"/>
              <a:gd name="connsiteY33" fmla="*/ 936886 h 974654"/>
              <a:gd name="connsiteX34" fmla="*/ 1221698 w 2908092"/>
              <a:gd name="connsiteY34" fmla="*/ 951876 h 974654"/>
              <a:gd name="connsiteX35" fmla="*/ 1349114 w 2908092"/>
              <a:gd name="connsiteY35" fmla="*/ 959371 h 974654"/>
              <a:gd name="connsiteX36" fmla="*/ 1618937 w 2908092"/>
              <a:gd name="connsiteY36" fmla="*/ 966866 h 974654"/>
              <a:gd name="connsiteX37" fmla="*/ 1641423 w 2908092"/>
              <a:gd name="connsiteY37" fmla="*/ 974361 h 974654"/>
              <a:gd name="connsiteX38" fmla="*/ 1918741 w 2908092"/>
              <a:gd name="connsiteY38" fmla="*/ 959371 h 974654"/>
              <a:gd name="connsiteX39" fmla="*/ 1941226 w 2908092"/>
              <a:gd name="connsiteY39" fmla="*/ 951876 h 974654"/>
              <a:gd name="connsiteX40" fmla="*/ 2001187 w 2908092"/>
              <a:gd name="connsiteY40" fmla="*/ 936886 h 974654"/>
              <a:gd name="connsiteX41" fmla="*/ 2031167 w 2908092"/>
              <a:gd name="connsiteY41" fmla="*/ 914400 h 974654"/>
              <a:gd name="connsiteX42" fmla="*/ 2061147 w 2908092"/>
              <a:gd name="connsiteY42" fmla="*/ 906905 h 974654"/>
              <a:gd name="connsiteX43" fmla="*/ 2083633 w 2908092"/>
              <a:gd name="connsiteY43" fmla="*/ 899410 h 974654"/>
              <a:gd name="connsiteX44" fmla="*/ 2151088 w 2908092"/>
              <a:gd name="connsiteY44" fmla="*/ 869430 h 974654"/>
              <a:gd name="connsiteX45" fmla="*/ 2203554 w 2908092"/>
              <a:gd name="connsiteY45" fmla="*/ 854440 h 974654"/>
              <a:gd name="connsiteX46" fmla="*/ 2226039 w 2908092"/>
              <a:gd name="connsiteY46" fmla="*/ 839450 h 974654"/>
              <a:gd name="connsiteX47" fmla="*/ 2256019 w 2908092"/>
              <a:gd name="connsiteY47" fmla="*/ 831954 h 974654"/>
              <a:gd name="connsiteX48" fmla="*/ 2278505 w 2908092"/>
              <a:gd name="connsiteY48" fmla="*/ 824459 h 974654"/>
              <a:gd name="connsiteX49" fmla="*/ 2330970 w 2908092"/>
              <a:gd name="connsiteY49" fmla="*/ 801974 h 974654"/>
              <a:gd name="connsiteX50" fmla="*/ 2360951 w 2908092"/>
              <a:gd name="connsiteY50" fmla="*/ 779489 h 974654"/>
              <a:gd name="connsiteX51" fmla="*/ 2390931 w 2908092"/>
              <a:gd name="connsiteY51" fmla="*/ 764499 h 974654"/>
              <a:gd name="connsiteX52" fmla="*/ 2413416 w 2908092"/>
              <a:gd name="connsiteY52" fmla="*/ 749509 h 974654"/>
              <a:gd name="connsiteX53" fmla="*/ 2428406 w 2908092"/>
              <a:gd name="connsiteY53" fmla="*/ 734518 h 974654"/>
              <a:gd name="connsiteX54" fmla="*/ 2450892 w 2908092"/>
              <a:gd name="connsiteY54" fmla="*/ 727023 h 974654"/>
              <a:gd name="connsiteX55" fmla="*/ 2480872 w 2908092"/>
              <a:gd name="connsiteY55" fmla="*/ 704538 h 974654"/>
              <a:gd name="connsiteX56" fmla="*/ 2503357 w 2908092"/>
              <a:gd name="connsiteY56" fmla="*/ 682053 h 974654"/>
              <a:gd name="connsiteX57" fmla="*/ 2555823 w 2908092"/>
              <a:gd name="connsiteY57" fmla="*/ 637082 h 974654"/>
              <a:gd name="connsiteX58" fmla="*/ 2600793 w 2908092"/>
              <a:gd name="connsiteY58" fmla="*/ 577122 h 974654"/>
              <a:gd name="connsiteX59" fmla="*/ 2630774 w 2908092"/>
              <a:gd name="connsiteY59" fmla="*/ 532151 h 974654"/>
              <a:gd name="connsiteX60" fmla="*/ 2653259 w 2908092"/>
              <a:gd name="connsiteY60" fmla="*/ 479686 h 974654"/>
              <a:gd name="connsiteX61" fmla="*/ 2675744 w 2908092"/>
              <a:gd name="connsiteY61" fmla="*/ 457200 h 974654"/>
              <a:gd name="connsiteX62" fmla="*/ 2683239 w 2908092"/>
              <a:gd name="connsiteY62" fmla="*/ 434715 h 974654"/>
              <a:gd name="connsiteX63" fmla="*/ 2698229 w 2908092"/>
              <a:gd name="connsiteY63" fmla="*/ 412230 h 974654"/>
              <a:gd name="connsiteX64" fmla="*/ 2735705 w 2908092"/>
              <a:gd name="connsiteY64" fmla="*/ 367259 h 974654"/>
              <a:gd name="connsiteX65" fmla="*/ 2773180 w 2908092"/>
              <a:gd name="connsiteY65" fmla="*/ 299804 h 974654"/>
              <a:gd name="connsiteX66" fmla="*/ 2803160 w 2908092"/>
              <a:gd name="connsiteY66" fmla="*/ 262328 h 974654"/>
              <a:gd name="connsiteX67" fmla="*/ 2818151 w 2908092"/>
              <a:gd name="connsiteY67" fmla="*/ 217358 h 974654"/>
              <a:gd name="connsiteX68" fmla="*/ 2833141 w 2908092"/>
              <a:gd name="connsiteY68" fmla="*/ 172387 h 974654"/>
              <a:gd name="connsiteX69" fmla="*/ 2840636 w 2908092"/>
              <a:gd name="connsiteY69" fmla="*/ 149902 h 974654"/>
              <a:gd name="connsiteX70" fmla="*/ 2870616 w 2908092"/>
              <a:gd name="connsiteY70" fmla="*/ 82446 h 974654"/>
              <a:gd name="connsiteX71" fmla="*/ 2878111 w 2908092"/>
              <a:gd name="connsiteY71" fmla="*/ 59961 h 974654"/>
              <a:gd name="connsiteX72" fmla="*/ 2885606 w 2908092"/>
              <a:gd name="connsiteY72" fmla="*/ 37476 h 974654"/>
              <a:gd name="connsiteX73" fmla="*/ 2908092 w 2908092"/>
              <a:gd name="connsiteY73" fmla="*/ 0 h 9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08092" h="974654">
                <a:moveTo>
                  <a:pt x="0" y="22486"/>
                </a:moveTo>
                <a:cubicBezTo>
                  <a:pt x="4997" y="34978"/>
                  <a:pt x="10735" y="47197"/>
                  <a:pt x="14990" y="59961"/>
                </a:cubicBezTo>
                <a:cubicBezTo>
                  <a:pt x="18247" y="69733"/>
                  <a:pt x="18868" y="80296"/>
                  <a:pt x="22485" y="89941"/>
                </a:cubicBezTo>
                <a:cubicBezTo>
                  <a:pt x="26408" y="100403"/>
                  <a:pt x="32937" y="109712"/>
                  <a:pt x="37475" y="119922"/>
                </a:cubicBezTo>
                <a:cubicBezTo>
                  <a:pt x="42939" y="132216"/>
                  <a:pt x="47741" y="144800"/>
                  <a:pt x="52465" y="157397"/>
                </a:cubicBezTo>
                <a:cubicBezTo>
                  <a:pt x="55239" y="164794"/>
                  <a:pt x="56123" y="172976"/>
                  <a:pt x="59960" y="179882"/>
                </a:cubicBezTo>
                <a:cubicBezTo>
                  <a:pt x="68710" y="195631"/>
                  <a:pt x="79947" y="209863"/>
                  <a:pt x="89941" y="224853"/>
                </a:cubicBezTo>
                <a:lnTo>
                  <a:pt x="134911" y="292309"/>
                </a:lnTo>
                <a:cubicBezTo>
                  <a:pt x="139908" y="299804"/>
                  <a:pt x="143531" y="308425"/>
                  <a:pt x="149901" y="314794"/>
                </a:cubicBezTo>
                <a:cubicBezTo>
                  <a:pt x="154898" y="319791"/>
                  <a:pt x="160368" y="324355"/>
                  <a:pt x="164892" y="329784"/>
                </a:cubicBezTo>
                <a:cubicBezTo>
                  <a:pt x="187579" y="357007"/>
                  <a:pt x="187910" y="366841"/>
                  <a:pt x="217357" y="389745"/>
                </a:cubicBezTo>
                <a:cubicBezTo>
                  <a:pt x="243906" y="410394"/>
                  <a:pt x="250613" y="410823"/>
                  <a:pt x="277318" y="419725"/>
                </a:cubicBezTo>
                <a:cubicBezTo>
                  <a:pt x="313840" y="474508"/>
                  <a:pt x="265231" y="409651"/>
                  <a:pt x="322288" y="457200"/>
                </a:cubicBezTo>
                <a:cubicBezTo>
                  <a:pt x="329208" y="462967"/>
                  <a:pt x="330439" y="473824"/>
                  <a:pt x="337278" y="479686"/>
                </a:cubicBezTo>
                <a:cubicBezTo>
                  <a:pt x="359804" y="498994"/>
                  <a:pt x="372715" y="501491"/>
                  <a:pt x="397239" y="509666"/>
                </a:cubicBezTo>
                <a:cubicBezTo>
                  <a:pt x="407232" y="517161"/>
                  <a:pt x="417623" y="524154"/>
                  <a:pt x="427219" y="532151"/>
                </a:cubicBezTo>
                <a:cubicBezTo>
                  <a:pt x="432648" y="536675"/>
                  <a:pt x="436218" y="543396"/>
                  <a:pt x="442210" y="547141"/>
                </a:cubicBezTo>
                <a:cubicBezTo>
                  <a:pt x="456422" y="556024"/>
                  <a:pt x="473235" y="560330"/>
                  <a:pt x="487180" y="569627"/>
                </a:cubicBezTo>
                <a:cubicBezTo>
                  <a:pt x="503416" y="580451"/>
                  <a:pt x="517567" y="594138"/>
                  <a:pt x="532151" y="607102"/>
                </a:cubicBezTo>
                <a:cubicBezTo>
                  <a:pt x="540073" y="614144"/>
                  <a:pt x="546011" y="623426"/>
                  <a:pt x="554636" y="629587"/>
                </a:cubicBezTo>
                <a:cubicBezTo>
                  <a:pt x="563728" y="636081"/>
                  <a:pt x="574623" y="639580"/>
                  <a:pt x="584616" y="644577"/>
                </a:cubicBezTo>
                <a:cubicBezTo>
                  <a:pt x="592111" y="652072"/>
                  <a:pt x="598281" y="661183"/>
                  <a:pt x="607101" y="667063"/>
                </a:cubicBezTo>
                <a:cubicBezTo>
                  <a:pt x="633118" y="684408"/>
                  <a:pt x="648439" y="688337"/>
                  <a:pt x="674557" y="697043"/>
                </a:cubicBezTo>
                <a:cubicBezTo>
                  <a:pt x="702192" y="724677"/>
                  <a:pt x="705600" y="732984"/>
                  <a:pt x="734518" y="749509"/>
                </a:cubicBezTo>
                <a:cubicBezTo>
                  <a:pt x="744219" y="755052"/>
                  <a:pt x="755023" y="758577"/>
                  <a:pt x="764498" y="764499"/>
                </a:cubicBezTo>
                <a:cubicBezTo>
                  <a:pt x="816485" y="796991"/>
                  <a:pt x="770180" y="782124"/>
                  <a:pt x="831954" y="794479"/>
                </a:cubicBezTo>
                <a:cubicBezTo>
                  <a:pt x="839449" y="801974"/>
                  <a:pt x="845620" y="811084"/>
                  <a:pt x="854439" y="816964"/>
                </a:cubicBezTo>
                <a:cubicBezTo>
                  <a:pt x="861013" y="821346"/>
                  <a:pt x="870018" y="820622"/>
                  <a:pt x="876924" y="824459"/>
                </a:cubicBezTo>
                <a:cubicBezTo>
                  <a:pt x="892673" y="833209"/>
                  <a:pt x="906905" y="844446"/>
                  <a:pt x="921895" y="854440"/>
                </a:cubicBezTo>
                <a:lnTo>
                  <a:pt x="944380" y="869430"/>
                </a:lnTo>
                <a:cubicBezTo>
                  <a:pt x="969007" y="885848"/>
                  <a:pt x="999617" y="907598"/>
                  <a:pt x="1026826" y="914400"/>
                </a:cubicBezTo>
                <a:cubicBezTo>
                  <a:pt x="1036819" y="916898"/>
                  <a:pt x="1046901" y="919065"/>
                  <a:pt x="1056806" y="921895"/>
                </a:cubicBezTo>
                <a:cubicBezTo>
                  <a:pt x="1064403" y="924066"/>
                  <a:pt x="1071483" y="928190"/>
                  <a:pt x="1079292" y="929391"/>
                </a:cubicBezTo>
                <a:cubicBezTo>
                  <a:pt x="1104108" y="933209"/>
                  <a:pt x="1129259" y="934388"/>
                  <a:pt x="1154242" y="936886"/>
                </a:cubicBezTo>
                <a:cubicBezTo>
                  <a:pt x="1170200" y="940875"/>
                  <a:pt x="1206747" y="950517"/>
                  <a:pt x="1221698" y="951876"/>
                </a:cubicBezTo>
                <a:cubicBezTo>
                  <a:pt x="1264069" y="955728"/>
                  <a:pt x="1306599" y="957767"/>
                  <a:pt x="1349114" y="959371"/>
                </a:cubicBezTo>
                <a:lnTo>
                  <a:pt x="1618937" y="966866"/>
                </a:lnTo>
                <a:cubicBezTo>
                  <a:pt x="1626432" y="969364"/>
                  <a:pt x="1633522" y="974361"/>
                  <a:pt x="1641423" y="974361"/>
                </a:cubicBezTo>
                <a:cubicBezTo>
                  <a:pt x="1841048" y="974361"/>
                  <a:pt x="1806731" y="978039"/>
                  <a:pt x="1918741" y="959371"/>
                </a:cubicBezTo>
                <a:cubicBezTo>
                  <a:pt x="1926236" y="956873"/>
                  <a:pt x="1933604" y="953955"/>
                  <a:pt x="1941226" y="951876"/>
                </a:cubicBezTo>
                <a:cubicBezTo>
                  <a:pt x="1961102" y="946455"/>
                  <a:pt x="2001187" y="936886"/>
                  <a:pt x="2001187" y="936886"/>
                </a:cubicBezTo>
                <a:cubicBezTo>
                  <a:pt x="2011180" y="929391"/>
                  <a:pt x="2019994" y="919987"/>
                  <a:pt x="2031167" y="914400"/>
                </a:cubicBezTo>
                <a:cubicBezTo>
                  <a:pt x="2040380" y="909793"/>
                  <a:pt x="2051242" y="909735"/>
                  <a:pt x="2061147" y="906905"/>
                </a:cubicBezTo>
                <a:cubicBezTo>
                  <a:pt x="2068744" y="904735"/>
                  <a:pt x="2076371" y="902522"/>
                  <a:pt x="2083633" y="899410"/>
                </a:cubicBezTo>
                <a:cubicBezTo>
                  <a:pt x="2129343" y="879820"/>
                  <a:pt x="2098788" y="886863"/>
                  <a:pt x="2151088" y="869430"/>
                </a:cubicBezTo>
                <a:cubicBezTo>
                  <a:pt x="2165498" y="864627"/>
                  <a:pt x="2189117" y="861659"/>
                  <a:pt x="2203554" y="854440"/>
                </a:cubicBezTo>
                <a:cubicBezTo>
                  <a:pt x="2211611" y="850412"/>
                  <a:pt x="2217760" y="842999"/>
                  <a:pt x="2226039" y="839450"/>
                </a:cubicBezTo>
                <a:cubicBezTo>
                  <a:pt x="2235507" y="835392"/>
                  <a:pt x="2246114" y="834784"/>
                  <a:pt x="2256019" y="831954"/>
                </a:cubicBezTo>
                <a:cubicBezTo>
                  <a:pt x="2263616" y="829783"/>
                  <a:pt x="2271010" y="826957"/>
                  <a:pt x="2278505" y="824459"/>
                </a:cubicBezTo>
                <a:cubicBezTo>
                  <a:pt x="2360345" y="769899"/>
                  <a:pt x="2234178" y="850369"/>
                  <a:pt x="2330970" y="801974"/>
                </a:cubicBezTo>
                <a:cubicBezTo>
                  <a:pt x="2342143" y="796388"/>
                  <a:pt x="2350358" y="786110"/>
                  <a:pt x="2360951" y="779489"/>
                </a:cubicBezTo>
                <a:cubicBezTo>
                  <a:pt x="2370426" y="773567"/>
                  <a:pt x="2381230" y="770042"/>
                  <a:pt x="2390931" y="764499"/>
                </a:cubicBezTo>
                <a:cubicBezTo>
                  <a:pt x="2398752" y="760030"/>
                  <a:pt x="2406382" y="755136"/>
                  <a:pt x="2413416" y="749509"/>
                </a:cubicBezTo>
                <a:cubicBezTo>
                  <a:pt x="2418934" y="745094"/>
                  <a:pt x="2422346" y="738154"/>
                  <a:pt x="2428406" y="734518"/>
                </a:cubicBezTo>
                <a:cubicBezTo>
                  <a:pt x="2435181" y="730453"/>
                  <a:pt x="2443397" y="729521"/>
                  <a:pt x="2450892" y="727023"/>
                </a:cubicBezTo>
                <a:cubicBezTo>
                  <a:pt x="2460885" y="719528"/>
                  <a:pt x="2471388" y="712667"/>
                  <a:pt x="2480872" y="704538"/>
                </a:cubicBezTo>
                <a:cubicBezTo>
                  <a:pt x="2488920" y="697640"/>
                  <a:pt x="2495214" y="688839"/>
                  <a:pt x="2503357" y="682053"/>
                </a:cubicBezTo>
                <a:cubicBezTo>
                  <a:pt x="2533571" y="656875"/>
                  <a:pt x="2525796" y="677117"/>
                  <a:pt x="2555823" y="637082"/>
                </a:cubicBezTo>
                <a:cubicBezTo>
                  <a:pt x="2570813" y="617095"/>
                  <a:pt x="2589620" y="599468"/>
                  <a:pt x="2600793" y="577122"/>
                </a:cubicBezTo>
                <a:cubicBezTo>
                  <a:pt x="2618943" y="540820"/>
                  <a:pt x="2607882" y="555041"/>
                  <a:pt x="2630774" y="532151"/>
                </a:cubicBezTo>
                <a:cubicBezTo>
                  <a:pt x="2636891" y="513801"/>
                  <a:pt x="2641682" y="495894"/>
                  <a:pt x="2653259" y="479686"/>
                </a:cubicBezTo>
                <a:cubicBezTo>
                  <a:pt x="2659420" y="471061"/>
                  <a:pt x="2668249" y="464695"/>
                  <a:pt x="2675744" y="457200"/>
                </a:cubicBezTo>
                <a:cubicBezTo>
                  <a:pt x="2678242" y="449705"/>
                  <a:pt x="2679706" y="441781"/>
                  <a:pt x="2683239" y="434715"/>
                </a:cubicBezTo>
                <a:cubicBezTo>
                  <a:pt x="2687267" y="426658"/>
                  <a:pt x="2692993" y="419560"/>
                  <a:pt x="2698229" y="412230"/>
                </a:cubicBezTo>
                <a:cubicBezTo>
                  <a:pt x="2720500" y="381051"/>
                  <a:pt x="2714401" y="388563"/>
                  <a:pt x="2735705" y="367259"/>
                </a:cubicBezTo>
                <a:cubicBezTo>
                  <a:pt x="2745130" y="338983"/>
                  <a:pt x="2747407" y="325578"/>
                  <a:pt x="2773180" y="299804"/>
                </a:cubicBezTo>
                <a:cubicBezTo>
                  <a:pt x="2785638" y="287345"/>
                  <a:pt x="2795596" y="279346"/>
                  <a:pt x="2803160" y="262328"/>
                </a:cubicBezTo>
                <a:cubicBezTo>
                  <a:pt x="2809578" y="247889"/>
                  <a:pt x="2813154" y="232348"/>
                  <a:pt x="2818151" y="217358"/>
                </a:cubicBezTo>
                <a:lnTo>
                  <a:pt x="2833141" y="172387"/>
                </a:lnTo>
                <a:cubicBezTo>
                  <a:pt x="2835639" y="164892"/>
                  <a:pt x="2836254" y="156476"/>
                  <a:pt x="2840636" y="149902"/>
                </a:cubicBezTo>
                <a:cubicBezTo>
                  <a:pt x="2864391" y="114269"/>
                  <a:pt x="2852777" y="135963"/>
                  <a:pt x="2870616" y="82446"/>
                </a:cubicBezTo>
                <a:lnTo>
                  <a:pt x="2878111" y="59961"/>
                </a:lnTo>
                <a:cubicBezTo>
                  <a:pt x="2880609" y="52466"/>
                  <a:pt x="2881224" y="44050"/>
                  <a:pt x="2885606" y="37476"/>
                </a:cubicBezTo>
                <a:cubicBezTo>
                  <a:pt x="2903695" y="10342"/>
                  <a:pt x="2896567" y="23048"/>
                  <a:pt x="29080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4D5CC9-50A2-4B6F-89FC-CF95F9B24705}"/>
              </a:ext>
            </a:extLst>
          </p:cNvPr>
          <p:cNvCxnSpPr/>
          <p:nvPr/>
        </p:nvCxnSpPr>
        <p:spPr>
          <a:xfrm>
            <a:off x="5020455" y="1814746"/>
            <a:ext cx="1908748" cy="151400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809ECC-730A-4145-ACD0-08680A58897B}"/>
              </a:ext>
            </a:extLst>
          </p:cNvPr>
          <p:cNvCxnSpPr>
            <a:cxnSpLocks/>
          </p:cNvCxnSpPr>
          <p:nvPr/>
        </p:nvCxnSpPr>
        <p:spPr>
          <a:xfrm flipH="1">
            <a:off x="5107538" y="1627577"/>
            <a:ext cx="1417292" cy="177550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ction Button: Go Home 2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7C6D82F-5CA3-4355-9584-53E4985E3167}"/>
              </a:ext>
            </a:extLst>
          </p:cNvPr>
          <p:cNvSpPr/>
          <p:nvPr/>
        </p:nvSpPr>
        <p:spPr>
          <a:xfrm>
            <a:off x="7402644" y="1545462"/>
            <a:ext cx="1256675" cy="113777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6ACBB94-089E-40EB-8131-5C70F652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57"/>
          <a:stretch/>
        </p:blipFill>
        <p:spPr>
          <a:xfrm>
            <a:off x="4628213" y="2096272"/>
            <a:ext cx="552121" cy="12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2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9185-9955-4D33-8071-E6055730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84123"/>
            <a:ext cx="7704000" cy="572700"/>
          </a:xfrm>
        </p:spPr>
        <p:txBody>
          <a:bodyPr/>
          <a:lstStyle/>
          <a:p>
            <a:pPr algn="ctr"/>
            <a:r>
              <a:rPr lang="ka-GE"/>
              <a:t>ენკაფსულაცია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BEC3B-2630-4C43-B417-9BE73E32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64" y="1144083"/>
            <a:ext cx="5738671" cy="36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22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920F-7C61-49CB-BF69-E99FBCD5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FRAGMENTATION AND RE-ASSEMBLY</a:t>
            </a:r>
            <a:br>
              <a:rPr lang="ka-GE" b="1"/>
            </a:br>
            <a:endParaRPr lang="en-US"/>
          </a:p>
        </p:txBody>
      </p:sp>
      <p:pic>
        <p:nvPicPr>
          <p:cNvPr id="2050" name="Picture 2" descr="Easy Explanation of How Fragmentation Works.">
            <a:extLst>
              <a:ext uri="{FF2B5EF4-FFF2-40B4-BE49-F238E27FC236}">
                <a16:creationId xmlns:a16="http://schemas.microsoft.com/office/drawing/2014/main" id="{C1F54AD0-193A-4D6F-AB7D-A8354633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1451002"/>
            <a:ext cx="55530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64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D97D-B9A4-46DC-A860-DAF79638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LINK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C852C-993B-4FF0-9AD0-34D32A2415BC}"/>
              </a:ext>
            </a:extLst>
          </p:cNvPr>
          <p:cNvSpPr txBox="1"/>
          <p:nvPr/>
        </p:nvSpPr>
        <p:spPr>
          <a:xfrm>
            <a:off x="2079886" y="1515339"/>
            <a:ext cx="4984228" cy="2112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Framing</a:t>
            </a:r>
            <a:endParaRPr lang="ka-GE" sz="200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Flow Control</a:t>
            </a:r>
            <a:endParaRPr lang="ka-GE" sz="200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Error Detection and Correction</a:t>
            </a:r>
            <a:endParaRPr lang="ka-GE" sz="200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Reliable Data Delivery</a:t>
            </a:r>
          </a:p>
        </p:txBody>
      </p:sp>
    </p:spTree>
    <p:extLst>
      <p:ext uri="{BB962C8B-B14F-4D97-AF65-F5344CB8AC3E}">
        <p14:creationId xmlns:p14="http://schemas.microsoft.com/office/powerpoint/2010/main" val="3100095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052-CB8B-44DB-A531-2851FE2F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framing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C0EF-8794-42A2-8F5F-A292ED27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77" y="1093735"/>
            <a:ext cx="4359445" cy="33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9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FBC8-8D64-4D22-8901-5B18A0EA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PEER TO PEER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1604C-95DA-4ED6-9A39-561CD232B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232" y="1807654"/>
            <a:ext cx="2900597" cy="1709400"/>
          </a:xfrm>
        </p:spPr>
        <p:txBody>
          <a:bodyPr/>
          <a:lstStyle/>
          <a:p>
            <a:pPr marL="139700" indent="0">
              <a:buNone/>
            </a:pPr>
            <a:r>
              <a:rPr lang="ka-GE">
                <a:effectLst/>
              </a:rPr>
              <a:t>თანაბარუფლებიანი (</a:t>
            </a:r>
            <a:r>
              <a:rPr lang="en-US">
                <a:effectLst/>
              </a:rPr>
              <a:t>P2P) </a:t>
            </a:r>
            <a:r>
              <a:rPr lang="ka-GE">
                <a:effectLst/>
              </a:rPr>
              <a:t>არქიტექტურა საშუალებას აძლევს მოწყობილობებს, გაუზიარონ რესურსები ერთმანეთს სერვერის გარეშე.</a:t>
            </a:r>
          </a:p>
          <a:p>
            <a:pPr marL="13970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E56E3-9EE5-47D4-96E4-14CC9560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97" y="1232393"/>
            <a:ext cx="4803289" cy="28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3CDC3-C1E9-4A69-BE99-78836C8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77380"/>
            <a:ext cx="487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8C94D6E-7DD0-48DE-A2CD-87F09109166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50400" y="2139150"/>
            <a:ext cx="3141900" cy="865200"/>
          </a:xfrm>
        </p:spPr>
        <p:txBody>
          <a:bodyPr/>
          <a:lstStyle/>
          <a:p>
            <a:r>
              <a:rPr lang="en-US"/>
              <a:t>LLC – Logical Link Control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659C0F-4D9E-4FFB-8A48-1E475379C8C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1702" y="2139150"/>
            <a:ext cx="3141900" cy="865200"/>
          </a:xfrm>
        </p:spPr>
        <p:txBody>
          <a:bodyPr/>
          <a:lstStyle/>
          <a:p>
            <a:r>
              <a:rPr lang="en-US"/>
              <a:t>MAC – Media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2547042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E53D-2F7A-46B2-B630-BD7D40EB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CSMA/CD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5B81F-D6E8-44E5-B8CC-D8AC33E5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27" y="1213032"/>
            <a:ext cx="6459746" cy="33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32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11B8-E797-442F-BEA8-E7AD5083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46939"/>
            <a:ext cx="7717500" cy="572700"/>
          </a:xfrm>
        </p:spPr>
        <p:txBody>
          <a:bodyPr/>
          <a:lstStyle/>
          <a:p>
            <a:pPr algn="ctr"/>
            <a:r>
              <a:rPr lang="en-US"/>
              <a:t>Physical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EC47-A3D7-4906-8DE1-E5453B6E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32" y="909237"/>
            <a:ext cx="6757286" cy="38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1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72C522-3528-4653-854B-146BA756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79" y="596609"/>
            <a:ext cx="6956841" cy="39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3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941F7-54E0-4D19-BE35-9CBEF02C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18389"/>
            <a:ext cx="76200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8331C6-B277-44A3-9F8D-92C8B26FA035}"/>
              </a:ext>
            </a:extLst>
          </p:cNvPr>
          <p:cNvSpPr txBox="1"/>
          <p:nvPr/>
        </p:nvSpPr>
        <p:spPr>
          <a:xfrm>
            <a:off x="1687378" y="582282"/>
            <a:ext cx="5769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effectLst/>
              </a:rPr>
              <a:t>Twisted Pair</a:t>
            </a:r>
          </a:p>
          <a:p>
            <a:pPr algn="ctr"/>
            <a:endParaRPr lang="en-US" sz="2800" b="1">
              <a:effectLst/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4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8B7F-FD4E-46C8-80A8-63760840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Straight through/Crossover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7EBA2-B608-4B77-BAA3-FD021B1D1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42" b="19263"/>
          <a:stretch/>
        </p:blipFill>
        <p:spPr>
          <a:xfrm>
            <a:off x="712609" y="2001187"/>
            <a:ext cx="7717501" cy="17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9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CF8-B297-4518-B0AF-7FC18170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>
                <a:effectLst/>
              </a:rPr>
              <a:t>ოპტიკურ-ბოჭკოვანი კაბელები</a:t>
            </a:r>
            <a:br>
              <a:rPr lang="ka-GE">
                <a:effectLst/>
              </a:rPr>
            </a:b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E4AFB-B43E-4ABD-A6C2-A946F002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38" y="1164959"/>
            <a:ext cx="5360523" cy="34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9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1C87-EF7F-4A2F-B8ED-D6C88551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PoE Injector/Poe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B8289-FE34-4255-AB64-6BEF0298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1322815"/>
            <a:ext cx="3265170" cy="3265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71718-1DA8-4139-84EA-1790E85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1322815"/>
            <a:ext cx="3606165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2A58-4EE0-48BB-B8AA-C86DF534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Transmission Modes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D4C73D-B779-4ECB-BE38-417C27C8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221850"/>
            <a:ext cx="47815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2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006E-A176-4DC5-83CA-A7D88B9A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77182"/>
            <a:ext cx="7704000" cy="572700"/>
          </a:xfrm>
        </p:spPr>
        <p:txBody>
          <a:bodyPr/>
          <a:lstStyle/>
          <a:p>
            <a:pPr algn="ctr"/>
            <a:r>
              <a:rPr lang="en-US"/>
              <a:t>HTTP-Hypertext transfer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86ADA-46D6-438D-BC56-07994FF0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1" y="1281659"/>
            <a:ext cx="5380397" cy="30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0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AA69-EB44-4FCF-8682-3AEB37DA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/>
              <a:t>ტოპოლოგია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6F9C0-CF40-4FB3-AF43-D3F3FC55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78"/>
          <a:stretch/>
        </p:blipFill>
        <p:spPr>
          <a:xfrm>
            <a:off x="720000" y="1281760"/>
            <a:ext cx="7891675" cy="32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8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4013" b="1520"/>
          <a:stretch/>
        </p:blipFill>
        <p:spPr>
          <a:xfrm>
            <a:off x="-25" y="-13725"/>
            <a:ext cx="9143995" cy="5157300"/>
          </a:xfrm>
          <a:prstGeom prst="rect">
            <a:avLst/>
          </a:prstGeom>
        </p:spPr>
      </p:pic>
      <p:sp>
        <p:nvSpPr>
          <p:cNvPr id="1606" name="Google Shape;1606;p36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/>
              <a:t>მადლობა!</a:t>
            </a:r>
            <a:endParaRPr/>
          </a:p>
        </p:txBody>
      </p:sp>
      <p:grpSp>
        <p:nvGrpSpPr>
          <p:cNvPr id="1607" name="Google Shape;1607;p36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1608" name="Google Shape;1608;p36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1609" name="Google Shape;1609;p36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17" name="Google Shape;1617;p36"/>
              <p:cNvCxnSpPr>
                <a:stCxn id="1613" idx="5"/>
                <a:endCxn id="1612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8" name="Google Shape;1618;p36"/>
              <p:cNvCxnSpPr>
                <a:stCxn id="1614" idx="4"/>
                <a:endCxn id="1612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9" name="Google Shape;1619;p36"/>
              <p:cNvCxnSpPr>
                <a:stCxn id="1609" idx="6"/>
                <a:endCxn id="1613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0" name="Google Shape;1620;p36"/>
              <p:cNvCxnSpPr>
                <a:stCxn id="1613" idx="7"/>
                <a:endCxn id="1614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36"/>
              <p:cNvCxnSpPr>
                <a:stCxn id="1614" idx="6"/>
                <a:endCxn id="1610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36"/>
              <p:cNvCxnSpPr>
                <a:stCxn id="1612" idx="7"/>
                <a:endCxn id="1610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36"/>
              <p:cNvCxnSpPr>
                <a:stCxn id="1609" idx="6"/>
                <a:endCxn id="1615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4" name="Google Shape;1624;p36"/>
              <p:cNvCxnSpPr>
                <a:stCxn id="1615" idx="6"/>
                <a:endCxn id="1612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5" name="Google Shape;1625;p36"/>
              <p:cNvCxnSpPr>
                <a:stCxn id="1615" idx="5"/>
                <a:endCxn id="1611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6" name="Google Shape;1626;p36"/>
              <p:cNvCxnSpPr>
                <a:stCxn id="1611" idx="0"/>
                <a:endCxn id="1612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6"/>
              <p:cNvCxnSpPr>
                <a:stCxn id="1611" idx="7"/>
                <a:endCxn id="1616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6"/>
              <p:cNvCxnSpPr>
                <a:stCxn id="1612" idx="6"/>
                <a:endCxn id="1616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6"/>
              <p:cNvCxnSpPr>
                <a:stCxn id="1616" idx="0"/>
                <a:endCxn id="1610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36"/>
              <p:cNvCxnSpPr>
                <a:stCxn id="1614" idx="5"/>
                <a:endCxn id="1616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36"/>
              <p:cNvCxnSpPr>
                <a:stCxn id="1613" idx="6"/>
                <a:endCxn id="1616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2" name="Google Shape;1632;p36"/>
              <p:cNvCxnSpPr>
                <a:stCxn id="1613" idx="4"/>
                <a:endCxn id="1611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3" name="Google Shape;1633;p36"/>
              <p:cNvCxnSpPr>
                <a:stCxn id="1610" idx="4"/>
                <a:endCxn id="1611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4" name="Google Shape;1634;p36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35" name="Google Shape;1635;p36"/>
              <p:cNvCxnSpPr>
                <a:stCxn id="1616" idx="4"/>
                <a:endCxn id="1634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36"/>
              <p:cNvCxnSpPr>
                <a:stCxn id="1634" idx="1"/>
                <a:endCxn id="1611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7" name="Google Shape;1637;p36"/>
              <p:cNvCxnSpPr>
                <a:stCxn id="1634" idx="0"/>
                <a:endCxn id="1610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8" name="Google Shape;1638;p36"/>
              <p:cNvCxnSpPr>
                <a:stCxn id="1634" idx="1"/>
                <a:endCxn id="1612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9" name="Google Shape;1639;p36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40" name="Google Shape;1640;p36"/>
              <p:cNvCxnSpPr>
                <a:stCxn id="1634" idx="2"/>
                <a:endCxn id="1639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36"/>
              <p:cNvCxnSpPr>
                <a:stCxn id="1639" idx="1"/>
                <a:endCxn id="1615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36"/>
              <p:cNvCxnSpPr>
                <a:stCxn id="1639" idx="7"/>
                <a:endCxn id="1611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3" name="Google Shape;1643;p36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1644" name="Google Shape;1644;p36"/>
              <p:cNvCxnSpPr>
                <a:stCxn id="1645" idx="6"/>
                <a:endCxn id="1646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46" name="Google Shape;1646;p36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51" name="Google Shape;1651;p36"/>
              <p:cNvCxnSpPr>
                <a:stCxn id="1650" idx="4"/>
                <a:endCxn id="1648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2" name="Google Shape;1652;p36"/>
              <p:cNvCxnSpPr>
                <a:stCxn id="1649" idx="4"/>
                <a:endCxn id="1648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3" name="Google Shape;1653;p36"/>
              <p:cNvCxnSpPr>
                <a:stCxn id="1649" idx="5"/>
                <a:endCxn id="1650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4" name="Google Shape;1654;p36"/>
              <p:cNvCxnSpPr>
                <a:stCxn id="1649" idx="0"/>
                <a:endCxn id="1647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5" name="Google Shape;1655;p36"/>
              <p:cNvCxnSpPr>
                <a:stCxn id="1649" idx="7"/>
                <a:endCxn id="1645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6" name="Google Shape;1656;p36"/>
              <p:cNvCxnSpPr>
                <a:stCxn id="1647" idx="5"/>
                <a:endCxn id="1645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7" name="Google Shape;1657;p36"/>
              <p:cNvCxnSpPr>
                <a:stCxn id="1647" idx="6"/>
                <a:endCxn id="1646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8" name="Google Shape;1658;p36"/>
              <p:cNvCxnSpPr>
                <a:stCxn id="1659" idx="1"/>
                <a:endCxn id="1647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0" name="Google Shape;1660;p36"/>
              <p:cNvCxnSpPr>
                <a:stCxn id="1650" idx="0"/>
                <a:endCxn id="1645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1" name="Google Shape;1661;p36"/>
              <p:cNvCxnSpPr>
                <a:stCxn id="1650" idx="0"/>
                <a:endCxn id="1659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2" name="Google Shape;1662;p36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63" name="Google Shape;1663;p36"/>
              <p:cNvCxnSpPr>
                <a:stCxn id="1647" idx="5"/>
                <a:endCxn id="1662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4" name="Google Shape;1664;p36"/>
              <p:cNvCxnSpPr>
                <a:stCxn id="1659" idx="7"/>
                <a:endCxn id="1662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5" name="Google Shape;1665;p36"/>
              <p:cNvCxnSpPr>
                <a:stCxn id="1662" idx="6"/>
                <a:endCxn id="1646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6" name="Google Shape;1666;p36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67" name="Google Shape;1667;p36"/>
              <p:cNvCxnSpPr>
                <a:stCxn id="1666" idx="0"/>
                <a:endCxn id="1647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8" name="Google Shape;1668;p36"/>
              <p:cNvCxnSpPr>
                <a:stCxn id="1666" idx="6"/>
                <a:endCxn id="1645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9" name="Google Shape;1669;p36"/>
              <p:cNvCxnSpPr>
                <a:stCxn id="1666" idx="5"/>
                <a:endCxn id="1649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0" name="Google Shape;1670;p36"/>
              <p:cNvCxnSpPr>
                <a:stCxn id="1666" idx="5"/>
                <a:endCxn id="1648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59" name="Google Shape;1659;p36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671" name="Google Shape;1671;p36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1672" name="Google Shape;1672;p36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1673" name="Google Shape;1673;p3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677" name="Google Shape;1677;p36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1678" name="Google Shape;1678;p3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9" name="Google Shape;1679;p3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80" name="Google Shape;1680;p3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2EE-07D3-407F-8B0B-48BD61B1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/>
              <a:t>როუტინგი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FF4A9-6124-4471-B58D-5F213227A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397" y="1017725"/>
            <a:ext cx="7704000" cy="3873410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en-US" sz="1600" b="1"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6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outing table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a-GE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როუტერები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ინახავენ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გზებს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a-GE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ამ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ცხრილში</a:t>
            </a:r>
            <a:endParaRPr lang="ka-GE" sz="1600">
              <a:effectLst/>
              <a:latin typeface="Sylfaen" panose="010A0502050306030303" pitchFamily="18" charset="0"/>
              <a:ea typeface="Calibri" panose="020F0502020204030204" pitchFamily="34" charset="0"/>
              <a:cs typeface="Sylfaen" panose="010A0502050306030303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600" b="1">
                <a:latin typeface="Sylfaen" panose="010A0502050306030303" pitchFamily="18" charset="0"/>
                <a:ea typeface="Calibri" panose="020F0502020204030204" pitchFamily="34" charset="0"/>
              </a:rPr>
              <a:t>Dynamic routing </a:t>
            </a:r>
            <a:r>
              <a:rPr lang="en-US" sz="1600">
                <a:latin typeface="Sylfaen" panose="010A0502050306030303" pitchFamily="18" charset="0"/>
                <a:ea typeface="Calibri" panose="020F0502020204030204" pitchFamily="34" charset="0"/>
              </a:rPr>
              <a:t>-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როუტერები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ერთმანეთს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ავტომატურად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უზიარებენ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ინფორმაციას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მარშრუტებზე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სპეციალური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პროტოკოლების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საშუალებით</a:t>
            </a:r>
          </a:p>
          <a:p>
            <a:pPr>
              <a:lnSpc>
                <a:spcPct val="170000"/>
              </a:lnSpc>
            </a:pPr>
            <a:r>
              <a:rPr lang="en-US" sz="1600" b="1"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Static routing </a:t>
            </a:r>
            <a:r>
              <a:rPr lang="en-US" sz="1600"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-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ქსელის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ადმინისტრატორი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ან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ინჟინერი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ხელით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აკონფიგურირებს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მარშრუტებს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როუტერზე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600" b="1">
                <a:latin typeface="Times New Roman" panose="02020603050405020304" pitchFamily="18" charset="0"/>
                <a:ea typeface="Times New Roman" panose="02020603050405020304" pitchFamily="18" charset="0"/>
              </a:rPr>
              <a:t>Connected route </a:t>
            </a:r>
            <a:r>
              <a:rPr lang="en-US" sz="160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ka-GE" sz="1600"/>
              <a:t>ქსელი, რომელსაც ინტერფეისი უკავშირდება</a:t>
            </a:r>
            <a:endParaRPr lang="en-US" sz="1600">
              <a:latin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600" b="1">
                <a:latin typeface="Times New Roman" panose="02020603050405020304" pitchFamily="18" charset="0"/>
                <a:ea typeface="Times New Roman" panose="02020603050405020304" pitchFamily="18" charset="0"/>
              </a:rPr>
              <a:t>Local route </a:t>
            </a:r>
            <a:r>
              <a:rPr lang="en-US" sz="160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ka-GE" sz="1600">
                <a:latin typeface="Times New Roman" panose="02020603050405020304" pitchFamily="18" charset="0"/>
                <a:ea typeface="Times New Roman" panose="02020603050405020304" pitchFamily="18" charset="0"/>
              </a:rPr>
              <a:t>ზუსტად ის </a:t>
            </a:r>
            <a:r>
              <a:rPr lang="en-US" sz="1600">
                <a:latin typeface="Times New Roman" panose="02020603050405020304" pitchFamily="18" charset="0"/>
                <a:ea typeface="Times New Roman" panose="02020603050405020304" pitchFamily="18" charset="0"/>
              </a:rPr>
              <a:t>IP </a:t>
            </a:r>
            <a:r>
              <a:rPr lang="ka-GE" sz="1600">
                <a:latin typeface="Times New Roman" panose="02020603050405020304" pitchFamily="18" charset="0"/>
                <a:ea typeface="Times New Roman" panose="02020603050405020304" pitchFamily="18" charset="0"/>
              </a:rPr>
              <a:t>მისამართი, რაც ინტერფეისზეა დაყენებული</a:t>
            </a: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6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Next-hop</a:t>
            </a:r>
            <a:r>
              <a:rPr lang="en-US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შემდეგი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როუტერი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იმ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გზაზე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რომლითაც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უნდა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წავიდეს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პაკეტი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დანიშნულებისკენ</a:t>
            </a:r>
            <a:r>
              <a:rPr lang="ka-GE" sz="16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>
              <a:effectLst/>
              <a:latin typeface="Sylfaen" panose="010A0502050306030303" pitchFamily="18" charset="0"/>
              <a:ea typeface="Calibri" panose="020F0502020204030204" pitchFamily="34" charset="0"/>
              <a:cs typeface="Sylfaen" panose="010A0502050306030303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EAE4-126E-4DB0-9452-85EE9F31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E265-349E-453B-886C-B08DCB651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3" t="24973" r="30496" b="4207"/>
          <a:stretch/>
        </p:blipFill>
        <p:spPr>
          <a:xfrm>
            <a:off x="1946861" y="1313708"/>
            <a:ext cx="5250278" cy="32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EF2372-2C7C-4458-A0F5-AD71DCC3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REQUEST MESSAGES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3F7CF8-AFA5-41F7-99CB-046BBC102C7C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F241F77-B9E5-4320-B106-3C1573DCEC2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5BE1261-1F56-4A74-8C31-D71A0505E6D7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A727A0F-1396-4E23-B50B-80F7E3368AC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66B2927-9983-4A13-B95B-559FF401F101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 anchor="ctr"/>
          <a:lstStyle/>
          <a:p>
            <a:r>
              <a:rPr lang="en-US"/>
              <a:t>GET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2F56E1F-A7C7-4DCC-B895-E20F26EA1C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anchor="ctr"/>
          <a:lstStyle/>
          <a:p>
            <a:r>
              <a:rPr lang="en-US"/>
              <a:t>POST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71BAAAB-FF21-4D6F-A49C-CD7D847571E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574176" y="2933700"/>
            <a:ext cx="2884800" cy="903900"/>
          </a:xfrm>
        </p:spPr>
        <p:txBody>
          <a:bodyPr anchor="ctr"/>
          <a:lstStyle/>
          <a:p>
            <a:r>
              <a:rPr lang="en-US"/>
              <a:t>PUT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50127C7-31E8-4D00-990B-BF7C90B006D7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anchor="ctr"/>
          <a:lstStyle/>
          <a:p>
            <a:r>
              <a:rPr lang="en-US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9613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88F0-4A82-4090-8D43-23EFE114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4534A-5E4B-49C4-8B75-3F4A3FF2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87" y="1261780"/>
            <a:ext cx="5727825" cy="34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4416"/>
      </p:ext>
    </p:extLst>
  </p:cSld>
  <p:clrMapOvr>
    <a:masterClrMapping/>
  </p:clrMapOvr>
</p:sld>
</file>

<file path=ppt/theme/theme1.xml><?xml version="1.0" encoding="utf-8"?>
<a:theme xmlns:a="http://schemas.openxmlformats.org/drawingml/2006/main" name="Discrete Mathematics: Graph Theory and Networks - 12th Grade by Slidesgo">
  <a:themeElements>
    <a:clrScheme name="Simple Light">
      <a:dk1>
        <a:srgbClr val="1A1A1A"/>
      </a:dk1>
      <a:lt1>
        <a:srgbClr val="FEFDFA"/>
      </a:lt1>
      <a:dk2>
        <a:srgbClr val="434343"/>
      </a:dk2>
      <a:lt2>
        <a:srgbClr val="FF2E20"/>
      </a:lt2>
      <a:accent1>
        <a:srgbClr val="FFD966"/>
      </a:accent1>
      <a:accent2>
        <a:srgbClr val="86CF64"/>
      </a:accent2>
      <a:accent3>
        <a:srgbClr val="04B4D8"/>
      </a:accent3>
      <a:accent4>
        <a:srgbClr val="FFFFFF"/>
      </a:accent4>
      <a:accent5>
        <a:srgbClr val="FFFFFF"/>
      </a:accent5>
      <a:accent6>
        <a:srgbClr val="FFFFFF"/>
      </a:accent6>
      <a:hlink>
        <a:srgbClr val="1A1A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5908</TotalTime>
  <Words>631</Words>
  <Application>Microsoft Office PowerPoint</Application>
  <PresentationFormat>On-screen Show (16:9)</PresentationFormat>
  <Paragraphs>129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Nunito Light</vt:lpstr>
      <vt:lpstr>Arial</vt:lpstr>
      <vt:lpstr>DM Sans</vt:lpstr>
      <vt:lpstr>Times New Roman</vt:lpstr>
      <vt:lpstr>Albert Sans</vt:lpstr>
      <vt:lpstr>Sylfaen</vt:lpstr>
      <vt:lpstr>Lato</vt:lpstr>
      <vt:lpstr>Calibri</vt:lpstr>
      <vt:lpstr>Mulish</vt:lpstr>
      <vt:lpstr>Discrete Mathematics: Graph Theory and Networks - 12th Grade by Slidesgo</vt:lpstr>
      <vt:lpstr>OSI Model</vt:lpstr>
      <vt:lpstr>OSI Model - Open Systems Interconnection</vt:lpstr>
      <vt:lpstr>APPLICATION LAYER</vt:lpstr>
      <vt:lpstr>CLIENT-SERVER ARCHITECTURE</vt:lpstr>
      <vt:lpstr>PEER TO PEER</vt:lpstr>
      <vt:lpstr>HTTP-Hypertext transfer protocol</vt:lpstr>
      <vt:lpstr>HTTP REQUEST</vt:lpstr>
      <vt:lpstr>HTTP REQUEST MESSAGES</vt:lpstr>
      <vt:lpstr>HTTP RESPONSE</vt:lpstr>
      <vt:lpstr>HTTP STATUS CODE</vt:lpstr>
      <vt:lpstr>HTTP CONNECTION</vt:lpstr>
      <vt:lpstr>HTTP CONNECTION</vt:lpstr>
      <vt:lpstr>Cookies</vt:lpstr>
      <vt:lpstr>HTTP WEB CACH</vt:lpstr>
      <vt:lpstr>Conditional GET</vt:lpstr>
      <vt:lpstr>SMTP-Simple mail transfer protocol</vt:lpstr>
      <vt:lpstr>IMAP/POP3</vt:lpstr>
      <vt:lpstr>DNS-Domain name system</vt:lpstr>
      <vt:lpstr>PowerPoint Presentation</vt:lpstr>
      <vt:lpstr>PowerPoint Presentation</vt:lpstr>
      <vt:lpstr>DHCP-Dynamic Host Configuration Protocol </vt:lpstr>
      <vt:lpstr>PowerPoint Presentation</vt:lpstr>
      <vt:lpstr>Presentation layer</vt:lpstr>
      <vt:lpstr>SSL-Secure Sockets Layer TLS-Transport Layer Security</vt:lpstr>
      <vt:lpstr>SESSION LAYER</vt:lpstr>
      <vt:lpstr>TRANSPORT LAYER</vt:lpstr>
      <vt:lpstr>MULTIPLEXING/DEMULTIPLEXING</vt:lpstr>
      <vt:lpstr>PowerPoint Presentation</vt:lpstr>
      <vt:lpstr>Checksums</vt:lpstr>
      <vt:lpstr>TCP-Transmission control protocol</vt:lpstr>
      <vt:lpstr>PowerPoint Presentation</vt:lpstr>
      <vt:lpstr>PowerPoint Presentation</vt:lpstr>
      <vt:lpstr>PowerPoint Presentation</vt:lpstr>
      <vt:lpstr>Establishing connections:Three-way handshake</vt:lpstr>
      <vt:lpstr>Terminating connections:four way handshakes</vt:lpstr>
      <vt:lpstr>TCP Sequencing/acknowledgment</vt:lpstr>
      <vt:lpstr>TCP retransmission</vt:lpstr>
      <vt:lpstr>TCP flow control:Windows size</vt:lpstr>
      <vt:lpstr>UDP-User datagram protocol</vt:lpstr>
      <vt:lpstr>UDP VS TCP</vt:lpstr>
      <vt:lpstr>NETWORK LAYER</vt:lpstr>
      <vt:lpstr>PowerPoint Presentation</vt:lpstr>
      <vt:lpstr>PowerPoint Presentation</vt:lpstr>
      <vt:lpstr>PowerPoint Presentation</vt:lpstr>
      <vt:lpstr>როუტინგი</vt:lpstr>
      <vt:lpstr>ენკაფსულაცია</vt:lpstr>
      <vt:lpstr>FRAGMENTATION AND RE-ASSEMBLY </vt:lpstr>
      <vt:lpstr>DATA LINK LAYER</vt:lpstr>
      <vt:lpstr>framing</vt:lpstr>
      <vt:lpstr>PowerPoint Presentation</vt:lpstr>
      <vt:lpstr>PowerPoint Presentation</vt:lpstr>
      <vt:lpstr>CSMA/CD</vt:lpstr>
      <vt:lpstr>Physical layer</vt:lpstr>
      <vt:lpstr>PowerPoint Presentation</vt:lpstr>
      <vt:lpstr>PowerPoint Presentation</vt:lpstr>
      <vt:lpstr>Straight through/Crossover</vt:lpstr>
      <vt:lpstr>ოპტიკურ-ბოჭკოვანი კაბელები </vt:lpstr>
      <vt:lpstr>PoE Injector/Poe Switch</vt:lpstr>
      <vt:lpstr>Transmission Modes</vt:lpstr>
      <vt:lpstr>ტოპოლოგია</vt:lpstr>
      <vt:lpstr>მადლობა!</vt:lpstr>
      <vt:lpstr>როუტინგი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 Model</dc:title>
  <cp:lastModifiedBy>irakli keleptrishvili</cp:lastModifiedBy>
  <cp:revision>17</cp:revision>
  <dcterms:modified xsi:type="dcterms:W3CDTF">2025-07-31T08:12:52Z</dcterms:modified>
</cp:coreProperties>
</file>